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71" r:id="rId3"/>
    <p:sldId id="287" r:id="rId4"/>
    <p:sldId id="288" r:id="rId5"/>
    <p:sldId id="272" r:id="rId6"/>
    <p:sldId id="289" r:id="rId7"/>
    <p:sldId id="259" r:id="rId8"/>
    <p:sldId id="261" r:id="rId9"/>
    <p:sldId id="262" r:id="rId10"/>
    <p:sldId id="260" r:id="rId11"/>
    <p:sldId id="264" r:id="rId12"/>
    <p:sldId id="265" r:id="rId13"/>
    <p:sldId id="266" r:id="rId14"/>
    <p:sldId id="267" r:id="rId15"/>
    <p:sldId id="268" r:id="rId16"/>
    <p:sldId id="270" r:id="rId17"/>
    <p:sldId id="291" r:id="rId18"/>
    <p:sldId id="290" r:id="rId19"/>
    <p:sldId id="292" r:id="rId20"/>
    <p:sldId id="295" r:id="rId21"/>
    <p:sldId id="296" r:id="rId22"/>
    <p:sldId id="297" r:id="rId23"/>
    <p:sldId id="280" r:id="rId24"/>
    <p:sldId id="284" r:id="rId25"/>
    <p:sldId id="282" r:id="rId26"/>
    <p:sldId id="283" r:id="rId27"/>
    <p:sldId id="293" r:id="rId28"/>
    <p:sldId id="294" r:id="rId29"/>
    <p:sldId id="299" r:id="rId30"/>
    <p:sldId id="281" r:id="rId31"/>
    <p:sldId id="278" r:id="rId32"/>
    <p:sldId id="279" r:id="rId33"/>
    <p:sldId id="286" r:id="rId34"/>
    <p:sldId id="298" r:id="rId3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AEAB1E-E519-4D80-B678-19A018464C8D}" v="1678" dt="2020-11-10T19:18:04.1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 B" userId="5617349050e7fcf5" providerId="LiveId" clId="{09AEAB1E-E519-4D80-B678-19A018464C8D}"/>
    <pc:docChg chg="undo redo custSel mod addSld delSld modSld sldOrd">
      <pc:chgData name="May B" userId="5617349050e7fcf5" providerId="LiveId" clId="{09AEAB1E-E519-4D80-B678-19A018464C8D}" dt="2020-11-10T19:19:14.131" v="8850" actId="1076"/>
      <pc:docMkLst>
        <pc:docMk/>
      </pc:docMkLst>
      <pc:sldChg chg="modSp mod">
        <pc:chgData name="May B" userId="5617349050e7fcf5" providerId="LiveId" clId="{09AEAB1E-E519-4D80-B678-19A018464C8D}" dt="2020-11-08T12:07:06.118" v="7889" actId="20577"/>
        <pc:sldMkLst>
          <pc:docMk/>
          <pc:sldMk cId="1584126817" sldId="256"/>
        </pc:sldMkLst>
        <pc:spChg chg="mod">
          <ac:chgData name="May B" userId="5617349050e7fcf5" providerId="LiveId" clId="{09AEAB1E-E519-4D80-B678-19A018464C8D}" dt="2020-11-04T08:02:12.610" v="246" actId="2711"/>
          <ac:spMkLst>
            <pc:docMk/>
            <pc:sldMk cId="1584126817" sldId="256"/>
            <ac:spMk id="2" creationId="{5DAFA6A8-3456-47E4-A51D-16F05E159D36}"/>
          </ac:spMkLst>
        </pc:spChg>
        <pc:spChg chg="mod">
          <ac:chgData name="May B" userId="5617349050e7fcf5" providerId="LiveId" clId="{09AEAB1E-E519-4D80-B678-19A018464C8D}" dt="2020-11-08T12:07:06.118" v="7889" actId="20577"/>
          <ac:spMkLst>
            <pc:docMk/>
            <pc:sldMk cId="1584126817" sldId="256"/>
            <ac:spMk id="3" creationId="{9DAA3486-2553-41B7-B952-83F128C10E57}"/>
          </ac:spMkLst>
        </pc:spChg>
      </pc:sldChg>
      <pc:sldChg chg="addSp delSp modSp new add del mod setBg">
        <pc:chgData name="May B" userId="5617349050e7fcf5" providerId="LiveId" clId="{09AEAB1E-E519-4D80-B678-19A018464C8D}" dt="2020-11-04T07:48:01.067" v="39" actId="47"/>
        <pc:sldMkLst>
          <pc:docMk/>
          <pc:sldMk cId="1905272502" sldId="257"/>
        </pc:sldMkLst>
        <pc:spChg chg="mod ord">
          <ac:chgData name="May B" userId="5617349050e7fcf5" providerId="LiveId" clId="{09AEAB1E-E519-4D80-B678-19A018464C8D}" dt="2020-11-04T07:47:28.989" v="30" actId="14100"/>
          <ac:spMkLst>
            <pc:docMk/>
            <pc:sldMk cId="1905272502" sldId="257"/>
            <ac:spMk id="2" creationId="{74B13EEE-F7ED-4DA9-A9DB-C8E99D47DF42}"/>
          </ac:spMkLst>
        </pc:spChg>
        <pc:spChg chg="del">
          <ac:chgData name="May B" userId="5617349050e7fcf5" providerId="LiveId" clId="{09AEAB1E-E519-4D80-B678-19A018464C8D}" dt="2020-11-04T07:47:18.625" v="28" actId="26606"/>
          <ac:spMkLst>
            <pc:docMk/>
            <pc:sldMk cId="1905272502" sldId="257"/>
            <ac:spMk id="3" creationId="{D1FD5A81-040E-45F2-B220-263CB53B0AD0}"/>
          </ac:spMkLst>
        </pc:spChg>
        <pc:spChg chg="add">
          <ac:chgData name="May B" userId="5617349050e7fcf5" providerId="LiveId" clId="{09AEAB1E-E519-4D80-B678-19A018464C8D}" dt="2020-11-04T07:47:18.625" v="28" actId="26606"/>
          <ac:spMkLst>
            <pc:docMk/>
            <pc:sldMk cId="1905272502" sldId="257"/>
            <ac:spMk id="71" creationId="{E91DC736-0EF8-4F87-9146-EBF1D2EE4D3D}"/>
          </ac:spMkLst>
        </pc:spChg>
        <pc:spChg chg="add">
          <ac:chgData name="May B" userId="5617349050e7fcf5" providerId="LiveId" clId="{09AEAB1E-E519-4D80-B678-19A018464C8D}" dt="2020-11-04T07:47:18.625" v="28" actId="26606"/>
          <ac:spMkLst>
            <pc:docMk/>
            <pc:sldMk cId="1905272502" sldId="257"/>
            <ac:spMk id="73" creationId="{097CD68E-23E3-4007-8847-CD0944C4F7BE}"/>
          </ac:spMkLst>
        </pc:spChg>
        <pc:spChg chg="add">
          <ac:chgData name="May B" userId="5617349050e7fcf5" providerId="LiveId" clId="{09AEAB1E-E519-4D80-B678-19A018464C8D}" dt="2020-11-04T07:47:18.625" v="28" actId="26606"/>
          <ac:spMkLst>
            <pc:docMk/>
            <pc:sldMk cId="1905272502" sldId="257"/>
            <ac:spMk id="75" creationId="{AF2F604E-43BE-4DC3-B983-E071523364F8}"/>
          </ac:spMkLst>
        </pc:spChg>
        <pc:spChg chg="add">
          <ac:chgData name="May B" userId="5617349050e7fcf5" providerId="LiveId" clId="{09AEAB1E-E519-4D80-B678-19A018464C8D}" dt="2020-11-04T07:47:18.625" v="28" actId="26606"/>
          <ac:spMkLst>
            <pc:docMk/>
            <pc:sldMk cId="1905272502" sldId="257"/>
            <ac:spMk id="77" creationId="{08C9B587-E65E-4B52-B37C-ABEBB6E87928}"/>
          </ac:spMkLst>
        </pc:spChg>
        <pc:picChg chg="add mod">
          <ac:chgData name="May B" userId="5617349050e7fcf5" providerId="LiveId" clId="{09AEAB1E-E519-4D80-B678-19A018464C8D}" dt="2020-11-04T07:47:18.625" v="28" actId="26606"/>
          <ac:picMkLst>
            <pc:docMk/>
            <pc:sldMk cId="1905272502" sldId="257"/>
            <ac:picMk id="2050" creationId="{1089A120-6948-4EE4-B614-8714B5A7AC24}"/>
          </ac:picMkLst>
        </pc:picChg>
      </pc:sldChg>
      <pc:sldChg chg="addSp modSp new del mod">
        <pc:chgData name="May B" userId="5617349050e7fcf5" providerId="LiveId" clId="{09AEAB1E-E519-4D80-B678-19A018464C8D}" dt="2020-11-04T08:01:04.378" v="241" actId="47"/>
        <pc:sldMkLst>
          <pc:docMk/>
          <pc:sldMk cId="1148091918" sldId="258"/>
        </pc:sldMkLst>
        <pc:spChg chg="mod">
          <ac:chgData name="May B" userId="5617349050e7fcf5" providerId="LiveId" clId="{09AEAB1E-E519-4D80-B678-19A018464C8D}" dt="2020-11-04T07:47:58.436" v="38" actId="948"/>
          <ac:spMkLst>
            <pc:docMk/>
            <pc:sldMk cId="1148091918" sldId="258"/>
            <ac:spMk id="2" creationId="{03146D2D-F496-4576-B854-AB238AA84DED}"/>
          </ac:spMkLst>
        </pc:spChg>
        <pc:picChg chg="add mod">
          <ac:chgData name="May B" userId="5617349050e7fcf5" providerId="LiveId" clId="{09AEAB1E-E519-4D80-B678-19A018464C8D}" dt="2020-11-04T07:48:18.698" v="40"/>
          <ac:picMkLst>
            <pc:docMk/>
            <pc:sldMk cId="1148091918" sldId="258"/>
            <ac:picMk id="4" creationId="{0DB22837-FF70-4C12-A521-30F7DA91ED68}"/>
          </ac:picMkLst>
        </pc:picChg>
      </pc:sldChg>
      <pc:sldChg chg="addSp delSp modSp new mod ord">
        <pc:chgData name="May B" userId="5617349050e7fcf5" providerId="LiveId" clId="{09AEAB1E-E519-4D80-B678-19A018464C8D}" dt="2020-11-05T15:46:55.473" v="6621" actId="20577"/>
        <pc:sldMkLst>
          <pc:docMk/>
          <pc:sldMk cId="1536409799" sldId="259"/>
        </pc:sldMkLst>
        <pc:spChg chg="mod">
          <ac:chgData name="May B" userId="5617349050e7fcf5" providerId="LiveId" clId="{09AEAB1E-E519-4D80-B678-19A018464C8D}" dt="2020-11-04T08:02:07.686" v="245" actId="2711"/>
          <ac:spMkLst>
            <pc:docMk/>
            <pc:sldMk cId="1536409799" sldId="259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5:46:55.473" v="6621" actId="20577"/>
          <ac:spMkLst>
            <pc:docMk/>
            <pc:sldMk cId="1536409799" sldId="259"/>
            <ac:spMk id="3" creationId="{C4A925A7-6646-4FF6-B16A-A6937623438A}"/>
          </ac:spMkLst>
        </pc:spChg>
        <pc:picChg chg="add del">
          <ac:chgData name="May B" userId="5617349050e7fcf5" providerId="LiveId" clId="{09AEAB1E-E519-4D80-B678-19A018464C8D}" dt="2020-11-04T07:59:16.176" v="148" actId="478"/>
          <ac:picMkLst>
            <pc:docMk/>
            <pc:sldMk cId="1536409799" sldId="259"/>
            <ac:picMk id="4" creationId="{E83061AC-2A9B-474D-81C7-EA54B8672962}"/>
          </ac:picMkLst>
        </pc:picChg>
        <pc:picChg chg="add mod">
          <ac:chgData name="May B" userId="5617349050e7fcf5" providerId="LiveId" clId="{09AEAB1E-E519-4D80-B678-19A018464C8D}" dt="2020-11-04T07:51:11.318" v="60"/>
          <ac:picMkLst>
            <pc:docMk/>
            <pc:sldMk cId="1536409799" sldId="259"/>
            <ac:picMk id="3074" creationId="{37FC37DF-243D-4EF3-A87B-970DDF4BEF99}"/>
          </ac:picMkLst>
        </pc:picChg>
        <pc:picChg chg="add del">
          <ac:chgData name="May B" userId="5617349050e7fcf5" providerId="LiveId" clId="{09AEAB1E-E519-4D80-B678-19A018464C8D}" dt="2020-11-04T07:58:57.066" v="138"/>
          <ac:picMkLst>
            <pc:docMk/>
            <pc:sldMk cId="1536409799" sldId="259"/>
            <ac:picMk id="3076" creationId="{E3AE0F2C-0173-4881-997D-3B06A0C58FC2}"/>
          </ac:picMkLst>
        </pc:picChg>
        <pc:picChg chg="add del">
          <ac:chgData name="May B" userId="5617349050e7fcf5" providerId="LiveId" clId="{09AEAB1E-E519-4D80-B678-19A018464C8D}" dt="2020-11-04T07:59:05.154" v="140"/>
          <ac:picMkLst>
            <pc:docMk/>
            <pc:sldMk cId="1536409799" sldId="259"/>
            <ac:picMk id="3078" creationId="{C0043CE1-FF2A-4B0B-B879-E22B3521A950}"/>
          </ac:picMkLst>
        </pc:picChg>
        <pc:picChg chg="add del">
          <ac:chgData name="May B" userId="5617349050e7fcf5" providerId="LiveId" clId="{09AEAB1E-E519-4D80-B678-19A018464C8D}" dt="2020-11-04T07:59:08.249" v="142"/>
          <ac:picMkLst>
            <pc:docMk/>
            <pc:sldMk cId="1536409799" sldId="259"/>
            <ac:picMk id="3080" creationId="{126993E2-BF63-44B7-BDF0-C81D3D97FA01}"/>
          </ac:picMkLst>
        </pc:picChg>
      </pc:sldChg>
      <pc:sldChg chg="addSp modSp new del mod">
        <pc:chgData name="May B" userId="5617349050e7fcf5" providerId="LiveId" clId="{09AEAB1E-E519-4D80-B678-19A018464C8D}" dt="2020-11-04T07:49:20.460" v="48" actId="47"/>
        <pc:sldMkLst>
          <pc:docMk/>
          <pc:sldMk cId="2527870366" sldId="259"/>
        </pc:sldMkLst>
        <pc:spChg chg="mod">
          <ac:chgData name="May B" userId="5617349050e7fcf5" providerId="LiveId" clId="{09AEAB1E-E519-4D80-B678-19A018464C8D}" dt="2020-11-04T07:49:14.663" v="47"/>
          <ac:spMkLst>
            <pc:docMk/>
            <pc:sldMk cId="2527870366" sldId="259"/>
            <ac:spMk id="2" creationId="{CC3CF0ED-D67A-46E9-B389-C41252A1EA6C}"/>
          </ac:spMkLst>
        </pc:spChg>
        <pc:picChg chg="add mod">
          <ac:chgData name="May B" userId="5617349050e7fcf5" providerId="LiveId" clId="{09AEAB1E-E519-4D80-B678-19A018464C8D}" dt="2020-11-04T07:49:08.062" v="45" actId="167"/>
          <ac:picMkLst>
            <pc:docMk/>
            <pc:sldMk cId="2527870366" sldId="259"/>
            <ac:picMk id="5" creationId="{93020D69-09B9-4AA8-8DA1-13D5ED57ADE2}"/>
          </ac:picMkLst>
        </pc:picChg>
      </pc:sldChg>
      <pc:sldChg chg="addSp delSp modSp add mod modAnim">
        <pc:chgData name="May B" userId="5617349050e7fcf5" providerId="LiveId" clId="{09AEAB1E-E519-4D80-B678-19A018464C8D}" dt="2020-11-04T10:13:46.354" v="2938"/>
        <pc:sldMkLst>
          <pc:docMk/>
          <pc:sldMk cId="1890902653" sldId="260"/>
        </pc:sldMkLst>
        <pc:spChg chg="mod">
          <ac:chgData name="May B" userId="5617349050e7fcf5" providerId="LiveId" clId="{09AEAB1E-E519-4D80-B678-19A018464C8D}" dt="2020-11-04T09:35:20.247" v="1853" actId="403"/>
          <ac:spMkLst>
            <pc:docMk/>
            <pc:sldMk cId="1890902653" sldId="260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4T10:13:46.354" v="2938"/>
          <ac:spMkLst>
            <pc:docMk/>
            <pc:sldMk cId="1890902653" sldId="260"/>
            <ac:spMk id="3" creationId="{C4A925A7-6646-4FF6-B16A-A6937623438A}"/>
          </ac:spMkLst>
        </pc:spChg>
        <pc:spChg chg="add del">
          <ac:chgData name="May B" userId="5617349050e7fcf5" providerId="LiveId" clId="{09AEAB1E-E519-4D80-B678-19A018464C8D}" dt="2020-11-04T08:22:18.374" v="284" actId="22"/>
          <ac:spMkLst>
            <pc:docMk/>
            <pc:sldMk cId="1890902653" sldId="260"/>
            <ac:spMk id="11" creationId="{81B3E347-74B0-4C6C-AE25-3E71AB243817}"/>
          </ac:spMkLst>
        </pc:spChg>
        <pc:spChg chg="add mod">
          <ac:chgData name="May B" userId="5617349050e7fcf5" providerId="LiveId" clId="{09AEAB1E-E519-4D80-B678-19A018464C8D}" dt="2020-11-04T08:40:59.955" v="1314" actId="14100"/>
          <ac:spMkLst>
            <pc:docMk/>
            <pc:sldMk cId="1890902653" sldId="260"/>
            <ac:spMk id="207" creationId="{43B06F09-6A93-4BA0-839F-7F2487740512}"/>
          </ac:spMkLst>
        </pc:spChg>
        <pc:spChg chg="add del mod">
          <ac:chgData name="May B" userId="5617349050e7fcf5" providerId="LiveId" clId="{09AEAB1E-E519-4D80-B678-19A018464C8D}" dt="2020-11-04T09:32:03.793" v="1737" actId="478"/>
          <ac:spMkLst>
            <pc:docMk/>
            <pc:sldMk cId="1890902653" sldId="260"/>
            <ac:spMk id="211" creationId="{E837261F-4A62-4651-A41F-06599B8A5B91}"/>
          </ac:spMkLst>
        </pc:spChg>
        <pc:spChg chg="add mod">
          <ac:chgData name="May B" userId="5617349050e7fcf5" providerId="LiveId" clId="{09AEAB1E-E519-4D80-B678-19A018464C8D}" dt="2020-11-04T08:39:08.834" v="1214" actId="1582"/>
          <ac:spMkLst>
            <pc:docMk/>
            <pc:sldMk cId="1890902653" sldId="260"/>
            <ac:spMk id="3090" creationId="{22E03324-6DC6-4B06-B1D0-98214B247D7D}"/>
          </ac:spMkLst>
        </pc:spChg>
        <pc:spChg chg="add mod">
          <ac:chgData name="May B" userId="5617349050e7fcf5" providerId="LiveId" clId="{09AEAB1E-E519-4D80-B678-19A018464C8D}" dt="2020-11-04T08:41:27.678" v="1333" actId="20577"/>
          <ac:spMkLst>
            <pc:docMk/>
            <pc:sldMk cId="1890902653" sldId="260"/>
            <ac:spMk id="3091" creationId="{DD23AB15-48BD-4033-93DD-A71BD322F25A}"/>
          </ac:spMkLst>
        </pc:spChg>
        <pc:grpChg chg="add del mod">
          <ac:chgData name="May B" userId="5617349050e7fcf5" providerId="LiveId" clId="{09AEAB1E-E519-4D80-B678-19A018464C8D}" dt="2020-11-04T08:25:47.790" v="621" actId="165"/>
          <ac:grpSpMkLst>
            <pc:docMk/>
            <pc:sldMk cId="1890902653" sldId="260"/>
            <ac:grpSpMk id="18" creationId="{A3B8859F-5252-4778-AD30-C26003695CBE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33" creationId="{E797ABFD-AB2B-4DB4-BB56-373479493301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39" creationId="{16A96633-FBC1-4142-9C59-045950B2707C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48" creationId="{3012712E-8C93-4C0B-816B-1D7D93AF3DDB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64" creationId="{F8AC4074-F07D-4699-ABEC-5A483810BCD7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81" creationId="{01C06F9C-B370-45E7-B811-AB35F777B0F1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98" creationId="{E6A5AAFE-21F1-47F9-9ACD-831BD7432CEF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115" creationId="{6C37BD80-46CC-43B3-9060-A92B408C1227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125" creationId="{0DFF6638-C4D3-4235-9679-F2BCF830C890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134" creationId="{D2D6B433-81B7-406E-9BFC-E60C59B3425A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143" creationId="{A4BD789F-A1DE-44EC-9971-677D526AF8F7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152" creationId="{25942A8A-0207-4B8B-B74D-D111A7C1B2BC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3072" creationId="{2FBF0DFE-4AE5-4EB1-96B1-64C81BDFA664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3078" creationId="{9879AEC7-1150-43EB-9E6A-F7904064DE34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3083" creationId="{E52C81AA-1F69-4DBD-B5BF-6C1003D97D0D}"/>
          </ac:grpSpMkLst>
        </pc:grpChg>
        <pc:grpChg chg="add mod">
          <ac:chgData name="May B" userId="5617349050e7fcf5" providerId="LiveId" clId="{09AEAB1E-E519-4D80-B678-19A018464C8D}" dt="2020-11-04T08:40:38.180" v="1239" actId="1076"/>
          <ac:grpSpMkLst>
            <pc:docMk/>
            <pc:sldMk cId="1890902653" sldId="260"/>
            <ac:grpSpMk id="3088" creationId="{70F432C6-F1F1-4D09-B1A5-87A321193A3C}"/>
          </ac:grpSpMkLst>
        </pc:grpChg>
        <pc:picChg chg="add del">
          <ac:chgData name="May B" userId="5617349050e7fcf5" providerId="LiveId" clId="{09AEAB1E-E519-4D80-B678-19A018464C8D}" dt="2020-11-04T08:21:34.921" v="275"/>
          <ac:picMkLst>
            <pc:docMk/>
            <pc:sldMk cId="1890902653" sldId="260"/>
            <ac:picMk id="4" creationId="{5956264D-7ED5-4B20-AA7C-E1BC5F6B958C}"/>
          </ac:picMkLst>
        </pc:picChg>
        <pc:picChg chg="add mod topLvl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6" creationId="{E2C9D768-EB4F-4510-86DF-81BE85846B9F}"/>
          </ac:picMkLst>
        </pc:picChg>
        <pc:picChg chg="add del mod topLvl">
          <ac:chgData name="May B" userId="5617349050e7fcf5" providerId="LiveId" clId="{09AEAB1E-E519-4D80-B678-19A018464C8D}" dt="2020-11-04T08:26:00.816" v="624" actId="478"/>
          <ac:picMkLst>
            <pc:docMk/>
            <pc:sldMk cId="1890902653" sldId="260"/>
            <ac:picMk id="7" creationId="{E6DF54F7-81D4-4BB6-888A-C702A6AD455E}"/>
          </ac:picMkLst>
        </pc:picChg>
        <pc:picChg chg="add del mod topLvl">
          <ac:chgData name="May B" userId="5617349050e7fcf5" providerId="LiveId" clId="{09AEAB1E-E519-4D80-B678-19A018464C8D}" dt="2020-11-04T08:26:00.816" v="624" actId="478"/>
          <ac:picMkLst>
            <pc:docMk/>
            <pc:sldMk cId="1890902653" sldId="260"/>
            <ac:picMk id="8" creationId="{C6B749D8-070D-4AD3-B8EC-B4DD326792B4}"/>
          </ac:picMkLst>
        </pc:picChg>
        <pc:picChg chg="add del mod topLvl">
          <ac:chgData name="May B" userId="5617349050e7fcf5" providerId="LiveId" clId="{09AEAB1E-E519-4D80-B678-19A018464C8D}" dt="2020-11-04T08:26:00.816" v="624" actId="478"/>
          <ac:picMkLst>
            <pc:docMk/>
            <pc:sldMk cId="1890902653" sldId="260"/>
            <ac:picMk id="9" creationId="{34F9CB50-61C0-44A7-8C57-4883F6A26A8E}"/>
          </ac:picMkLst>
        </pc:picChg>
        <pc:picChg chg="add del mod topLvl">
          <ac:chgData name="May B" userId="5617349050e7fcf5" providerId="LiveId" clId="{09AEAB1E-E519-4D80-B678-19A018464C8D}" dt="2020-11-04T08:26:00.816" v="624" actId="478"/>
          <ac:picMkLst>
            <pc:docMk/>
            <pc:sldMk cId="1890902653" sldId="260"/>
            <ac:picMk id="10" creationId="{C0E07F66-3E6C-417A-8159-06E9AAC8AA78}"/>
          </ac:picMkLst>
        </pc:picChg>
        <pc:picChg chg="add del mod topLvl">
          <ac:chgData name="May B" userId="5617349050e7fcf5" providerId="LiveId" clId="{09AEAB1E-E519-4D80-B678-19A018464C8D}" dt="2020-11-04T08:26:00.816" v="624" actId="478"/>
          <ac:picMkLst>
            <pc:docMk/>
            <pc:sldMk cId="1890902653" sldId="260"/>
            <ac:picMk id="12" creationId="{44B377CF-B4F7-4637-9DD3-C2B6FA765259}"/>
          </ac:picMkLst>
        </pc:picChg>
        <pc:picChg chg="add del mod topLvl">
          <ac:chgData name="May B" userId="5617349050e7fcf5" providerId="LiveId" clId="{09AEAB1E-E519-4D80-B678-19A018464C8D}" dt="2020-11-04T08:26:00.816" v="624" actId="478"/>
          <ac:picMkLst>
            <pc:docMk/>
            <pc:sldMk cId="1890902653" sldId="260"/>
            <ac:picMk id="13" creationId="{9DF902B7-0DB9-4CB5-AE49-6937B2C87DDE}"/>
          </ac:picMkLst>
        </pc:picChg>
        <pc:picChg chg="add del mod topLvl">
          <ac:chgData name="May B" userId="5617349050e7fcf5" providerId="LiveId" clId="{09AEAB1E-E519-4D80-B678-19A018464C8D}" dt="2020-11-04T08:26:00.816" v="624" actId="478"/>
          <ac:picMkLst>
            <pc:docMk/>
            <pc:sldMk cId="1890902653" sldId="260"/>
            <ac:picMk id="14" creationId="{8077B9C7-E6AA-49C7-AE01-5DE1B45D8755}"/>
          </ac:picMkLst>
        </pc:picChg>
        <pc:picChg chg="add del mod topLvl">
          <ac:chgData name="May B" userId="5617349050e7fcf5" providerId="LiveId" clId="{09AEAB1E-E519-4D80-B678-19A018464C8D}" dt="2020-11-04T08:26:00.816" v="624" actId="478"/>
          <ac:picMkLst>
            <pc:docMk/>
            <pc:sldMk cId="1890902653" sldId="260"/>
            <ac:picMk id="16" creationId="{0EFD5C82-6001-42A3-B694-655E4B93FB83}"/>
          </ac:picMkLst>
        </pc:picChg>
        <pc:picChg chg="add del mod">
          <ac:chgData name="May B" userId="5617349050e7fcf5" providerId="LiveId" clId="{09AEAB1E-E519-4D80-B678-19A018464C8D}" dt="2020-11-04T08:25:34.219" v="620" actId="478"/>
          <ac:picMkLst>
            <pc:docMk/>
            <pc:sldMk cId="1890902653" sldId="260"/>
            <ac:picMk id="20" creationId="{D72CB81D-FAB2-4C8F-A21F-E829A6DB59F0}"/>
          </ac:picMkLst>
        </pc:picChg>
        <pc:picChg chg="add del mod">
          <ac:chgData name="May B" userId="5617349050e7fcf5" providerId="LiveId" clId="{09AEAB1E-E519-4D80-B678-19A018464C8D}" dt="2020-11-04T08:25:34.219" v="620" actId="478"/>
          <ac:picMkLst>
            <pc:docMk/>
            <pc:sldMk cId="1890902653" sldId="260"/>
            <ac:picMk id="22" creationId="{C806DB83-0748-47AD-923C-29AC0343FCF3}"/>
          </ac:picMkLst>
        </pc:picChg>
        <pc:picChg chg="add del mod">
          <ac:chgData name="May B" userId="5617349050e7fcf5" providerId="LiveId" clId="{09AEAB1E-E519-4D80-B678-19A018464C8D}" dt="2020-11-04T08:25:34.219" v="620" actId="478"/>
          <ac:picMkLst>
            <pc:docMk/>
            <pc:sldMk cId="1890902653" sldId="260"/>
            <ac:picMk id="24" creationId="{3B9F484E-B772-40C5-B325-031BC98BEF8F}"/>
          </ac:picMkLst>
        </pc:picChg>
        <pc:picChg chg="add del mod">
          <ac:chgData name="May B" userId="5617349050e7fcf5" providerId="LiveId" clId="{09AEAB1E-E519-4D80-B678-19A018464C8D}" dt="2020-11-04T08:25:34.219" v="620" actId="478"/>
          <ac:picMkLst>
            <pc:docMk/>
            <pc:sldMk cId="1890902653" sldId="260"/>
            <ac:picMk id="26" creationId="{8723BDE5-8BD8-4DCC-88A9-CA15EDABE8CB}"/>
          </ac:picMkLst>
        </pc:picChg>
        <pc:picChg chg="add del mod">
          <ac:chgData name="May B" userId="5617349050e7fcf5" providerId="LiveId" clId="{09AEAB1E-E519-4D80-B678-19A018464C8D}" dt="2020-11-04T08:25:34.219" v="620" actId="478"/>
          <ac:picMkLst>
            <pc:docMk/>
            <pc:sldMk cId="1890902653" sldId="260"/>
            <ac:picMk id="28" creationId="{D462A27F-8DCA-47B8-AC3E-2EC15434A96C}"/>
          </ac:picMkLst>
        </pc:picChg>
        <pc:picChg chg="add del mod">
          <ac:chgData name="May B" userId="5617349050e7fcf5" providerId="LiveId" clId="{09AEAB1E-E519-4D80-B678-19A018464C8D}" dt="2020-11-04T08:25:34.219" v="620" actId="478"/>
          <ac:picMkLst>
            <pc:docMk/>
            <pc:sldMk cId="1890902653" sldId="260"/>
            <ac:picMk id="30" creationId="{FFC8C882-E2C8-4E5A-BE28-1D825C5BD385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2" creationId="{70A30065-6849-40D9-8889-6B3F7A4C1D62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5" creationId="{76A83ED2-6756-417E-BA86-625FF504C7A3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7" creationId="{AE9E599E-01E0-43F9-872C-88B96EDA9ED0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41" creationId="{524F657B-C9BD-4823-8DF6-D115BF80EE27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43" creationId="{F15E3D40-5BFB-4E6C-822C-4D77E3D1B052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45" creationId="{80CE60F5-A05F-4AE1-9448-05878542AED7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47" creationId="{A1458A34-9184-42B7-AC61-A993724E6EAB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50" creationId="{F75711A4-BB1D-4055-A952-CD89CBCD0201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52" creationId="{B799DC44-726A-45D1-95F3-D703374A3CA3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53" creationId="{86750DD5-E2A5-424B-9FB3-53272CF3BA59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55" creationId="{F907240E-8CA1-43BA-90C5-099333242582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57" creationId="{1763B5D9-12CC-40F5-A838-09D5A56D86D5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59" creationId="{16DCAF79-D8E6-4A76-A583-92FED8402522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61" creationId="{35133FBD-1BE6-49BF-B093-3E846AB600EE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62" creationId="{96F79C1C-9E2B-4FDC-B69C-BBA03F91F4DD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66" creationId="{3E2C8A69-ADBA-45D2-8F7D-2914F9E44501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68" creationId="{212B717D-DB04-4A65-8D04-B61E0EA6EA78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70" creationId="{E8BB1F60-7645-4BDA-94E0-FA9BF2432C4F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72" creationId="{1F45BB8C-506D-4B97-B872-12C981A4793C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74" creationId="{D6C67AE0-7A73-4260-B137-5422D6048F99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76" creationId="{722D6207-2D3D-4569-8D4E-1AB9D6EEDCBD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78" creationId="{D1920E3C-9BB6-4280-BF18-77FA3BA7F3F6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79" creationId="{CAE9A6C3-F62A-4538-8F21-FEF42A3BA12C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83" creationId="{C1A789A5-E1A1-4CDA-B71D-B79673DC1058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85" creationId="{F6DA43F2-B7A3-4EE1-AAA9-15F747598984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87" creationId="{5AFA634C-39DE-4E50-A7AB-A0F80156335D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89" creationId="{5D9F0DB3-3587-4C5F-98A1-3F7B9B4344B9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91" creationId="{E818E9B8-F0FE-45F0-ADA8-9142E348E87C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93" creationId="{6486011B-00ED-4639-B853-B09F15F480E9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95" creationId="{40F956C4-100E-4264-BCD8-2F4363CA361A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96" creationId="{F1678245-77BF-4E89-AB7F-8EBE79DDF9B0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00" creationId="{D9AB19DA-95C2-40FF-8734-DC8D74FD0093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02" creationId="{5F10DC08-D903-48C9-B524-9DC41B1D91CC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04" creationId="{2A889BD2-6F03-4017-B906-C3D5300200FF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06" creationId="{9B7B5AC6-C547-4A56-B4FC-B2C88AB6431E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08" creationId="{CB174EF9-F7AF-4D3D-B2BE-387E70A805F7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10" creationId="{0D288AD0-520C-4ECD-9445-721BD9E70ACC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12" creationId="{A8273FF5-575F-4F9D-8D91-201CDE556815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13" creationId="{C23B6408-8CDE-4965-9E11-C62B64D414A0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17" creationId="{6B54DAA5-6A9D-4157-B380-203F5AA0845B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19" creationId="{A72072E6-2372-4A9E-90B1-BC3568A85CAD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21" creationId="{115C6520-73FB-46D5-8080-527D04466FD1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23" creationId="{FAE34BDC-02A5-48C3-B53A-DDF2B5E08205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27" creationId="{37DE0427-F8E2-4E83-8BD0-E4D0CC5B18FD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29" creationId="{1A21CF36-26A7-4BB6-AA6B-23958556E916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30" creationId="{6C601D61-DB51-4C69-8776-938D54CC9E4F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32" creationId="{1F0A8836-3E22-4CB1-9808-ED5332878BC3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36" creationId="{538C2E1E-BA01-451D-A40B-F782EF994801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38" creationId="{2BF38CC0-89DE-4B67-B49A-A552CDFC1C4A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39" creationId="{918AE7BC-E5FB-4A2A-8A4B-35FE4B9224BA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41" creationId="{A32D557A-1A40-4FE0-AC83-F016221E42B0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45" creationId="{FFC476EB-5173-4DDE-97BA-C82E1E9F5E2A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47" creationId="{599CF752-45B0-45EC-8211-C00F714017D7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48" creationId="{5162B15D-BEA8-4C7A-AC08-A3A757D88D84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50" creationId="{484071EC-087E-4B45-BDAB-FF16A67346C1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54" creationId="{F7FB582C-E443-4563-8051-CAD72C7C03DB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56" creationId="{B7B155F3-34DF-4049-8138-AB5EBBEED184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57" creationId="{E3EB15E9-C063-43FF-AF80-2A4CB881FADE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159" creationId="{E28C2D7D-1342-4A43-A4C9-FEFE0EE7DF58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73" creationId="{D0210AD4-6EED-4F87-837A-394A387A4DFA}"/>
          </ac:picMkLst>
        </pc:picChg>
        <pc:picChg chg="mod">
          <ac:chgData name="May B" userId="5617349050e7fcf5" providerId="LiveId" clId="{09AEAB1E-E519-4D80-B678-19A018464C8D}" dt="2020-11-04T08:41:09.405" v="1319" actId="1076"/>
          <ac:picMkLst>
            <pc:docMk/>
            <pc:sldMk cId="1890902653" sldId="260"/>
            <ac:picMk id="3074" creationId="{37FC37DF-243D-4EF3-A87B-970DDF4BEF99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75" creationId="{99462BF0-3345-4783-8A73-B33DECCE2B2D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76" creationId="{0C4782E3-6364-4C0C-BCE6-605EC0E749D3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77" creationId="{4B95879F-B0CD-4BDA-91D3-C08563633533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79" creationId="{32B06FAA-91A4-4F40-A6FB-4F7DD2D8B647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80" creationId="{47E01534-D502-46C8-B144-BDEE92869746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81" creationId="{F79BEE16-D4EE-4F4D-B902-5E474E9BAB0B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82" creationId="{A941C856-00B9-4FA8-B8FB-F0C29D9CDB30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84" creationId="{056F90D6-AC7D-45AA-B17A-8D84D1549B72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85" creationId="{FDCE49D1-D09B-42C0-9D78-E8F4CAB709AA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86" creationId="{F281505D-CE2B-4864-88D6-5BF9E6E41434}"/>
          </ac:picMkLst>
        </pc:picChg>
        <pc:picChg chg="add mod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3087" creationId="{EB397538-DAFA-409D-B939-90CCD5308FF5}"/>
          </ac:picMkLst>
        </pc:picChg>
        <pc:picChg chg="add mod">
          <ac:chgData name="May B" userId="5617349050e7fcf5" providerId="LiveId" clId="{09AEAB1E-E519-4D80-B678-19A018464C8D}" dt="2020-11-04T08:35:44.299" v="1039" actId="1038"/>
          <ac:picMkLst>
            <pc:docMk/>
            <pc:sldMk cId="1890902653" sldId="260"/>
            <ac:picMk id="3089" creationId="{A3153C2E-0B78-4108-96FD-9670F899BA8A}"/>
          </ac:picMkLst>
        </pc:picChg>
        <pc:picChg chg="del">
          <ac:chgData name="May B" userId="5617349050e7fcf5" providerId="LiveId" clId="{09AEAB1E-E519-4D80-B678-19A018464C8D}" dt="2020-11-04T09:31:21.222" v="1732"/>
          <ac:picMkLst>
            <pc:docMk/>
            <pc:sldMk cId="1890902653" sldId="260"/>
            <ac:picMk id="3093" creationId="{2DA3EB22-9363-418E-957D-7EED3EBE87A5}"/>
          </ac:picMkLst>
        </pc:picChg>
        <pc:picChg chg="add mod topLvl">
          <ac:chgData name="May B" userId="5617349050e7fcf5" providerId="LiveId" clId="{09AEAB1E-E519-4D80-B678-19A018464C8D}" dt="2020-11-04T08:40:38.180" v="1239" actId="1076"/>
          <ac:picMkLst>
            <pc:docMk/>
            <pc:sldMk cId="1890902653" sldId="260"/>
            <ac:picMk id="5122" creationId="{13E888CF-60F5-4484-A1FE-F42F303A6696}"/>
          </ac:picMkLst>
        </pc:picChg>
        <pc:picChg chg="add del">
          <ac:chgData name="May B" userId="5617349050e7fcf5" providerId="LiveId" clId="{09AEAB1E-E519-4D80-B678-19A018464C8D}" dt="2020-11-04T08:21:32.287" v="273"/>
          <ac:picMkLst>
            <pc:docMk/>
            <pc:sldMk cId="1890902653" sldId="260"/>
            <ac:picMk id="5124" creationId="{6AA70232-3488-489E-9477-F97898ADEFAD}"/>
          </ac:picMkLst>
        </pc:picChg>
        <pc:picChg chg="add del">
          <ac:chgData name="May B" userId="5617349050e7fcf5" providerId="LiveId" clId="{09AEAB1E-E519-4D80-B678-19A018464C8D}" dt="2020-11-04T08:21:42.370" v="277" actId="478"/>
          <ac:picMkLst>
            <pc:docMk/>
            <pc:sldMk cId="1890902653" sldId="260"/>
            <ac:picMk id="5126" creationId="{3230ADE0-C943-48A4-864F-1A8DA17E240A}"/>
          </ac:picMkLst>
        </pc:picChg>
        <pc:picChg chg="add del">
          <ac:chgData name="May B" userId="5617349050e7fcf5" providerId="LiveId" clId="{09AEAB1E-E519-4D80-B678-19A018464C8D}" dt="2020-11-04T08:22:17.117" v="281"/>
          <ac:picMkLst>
            <pc:docMk/>
            <pc:sldMk cId="1890902653" sldId="260"/>
            <ac:picMk id="5128" creationId="{11A0543F-09C3-495D-A6E2-DA4767AAE959}"/>
          </ac:picMkLst>
        </pc:picChg>
        <pc:picChg chg="add del">
          <ac:chgData name="May B" userId="5617349050e7fcf5" providerId="LiveId" clId="{09AEAB1E-E519-4D80-B678-19A018464C8D}" dt="2020-11-04T08:22:22.009" v="286"/>
          <ac:picMkLst>
            <pc:docMk/>
            <pc:sldMk cId="1890902653" sldId="260"/>
            <ac:picMk id="5130" creationId="{2C62AA3F-0E40-462D-8606-E0D9FBEB7AD1}"/>
          </ac:picMkLst>
        </pc:picChg>
        <pc:picChg chg="add del">
          <ac:chgData name="May B" userId="5617349050e7fcf5" providerId="LiveId" clId="{09AEAB1E-E519-4D80-B678-19A018464C8D}" dt="2020-11-04T08:22:24.199" v="288"/>
          <ac:picMkLst>
            <pc:docMk/>
            <pc:sldMk cId="1890902653" sldId="260"/>
            <ac:picMk id="5132" creationId="{BB3FACCC-642B-4171-A60F-823F7553F056}"/>
          </ac:picMkLst>
        </pc:picChg>
        <pc:picChg chg="add del mod topLvl">
          <ac:chgData name="May B" userId="5617349050e7fcf5" providerId="LiveId" clId="{09AEAB1E-E519-4D80-B678-19A018464C8D}" dt="2020-11-04T08:25:54.593" v="623" actId="478"/>
          <ac:picMkLst>
            <pc:docMk/>
            <pc:sldMk cId="1890902653" sldId="260"/>
            <ac:picMk id="5134" creationId="{6AE15349-880E-4472-98C0-8F693F6163EB}"/>
          </ac:picMkLst>
        </pc:picChg>
        <pc:picChg chg="add del">
          <ac:chgData name="May B" userId="5617349050e7fcf5" providerId="LiveId" clId="{09AEAB1E-E519-4D80-B678-19A018464C8D}" dt="2020-11-04T08:34:10.140" v="993"/>
          <ac:picMkLst>
            <pc:docMk/>
            <pc:sldMk cId="1890902653" sldId="260"/>
            <ac:picMk id="5136" creationId="{0465F81E-67A8-4D03-B0E9-F75FFD54EB91}"/>
          </ac:picMkLst>
        </pc:picChg>
        <pc:picChg chg="add del">
          <ac:chgData name="May B" userId="5617349050e7fcf5" providerId="LiveId" clId="{09AEAB1E-E519-4D80-B678-19A018464C8D}" dt="2020-11-04T08:34:12.536" v="995"/>
          <ac:picMkLst>
            <pc:docMk/>
            <pc:sldMk cId="1890902653" sldId="260"/>
            <ac:picMk id="5138" creationId="{51A06F2B-C353-4252-AB89-834C9D9DD3DC}"/>
          </ac:picMkLst>
        </pc:picChg>
      </pc:sldChg>
      <pc:sldChg chg="add del">
        <pc:chgData name="May B" userId="5617349050e7fcf5" providerId="LiveId" clId="{09AEAB1E-E519-4D80-B678-19A018464C8D}" dt="2020-11-04T08:02:48.999" v="258" actId="47"/>
        <pc:sldMkLst>
          <pc:docMk/>
          <pc:sldMk cId="3745179695" sldId="260"/>
        </pc:sldMkLst>
      </pc:sldChg>
      <pc:sldChg chg="addSp delSp modSp add mod ord delAnim modAnim">
        <pc:chgData name="May B" userId="5617349050e7fcf5" providerId="LiveId" clId="{09AEAB1E-E519-4D80-B678-19A018464C8D}" dt="2020-11-04T10:13:39.894" v="2937"/>
        <pc:sldMkLst>
          <pc:docMk/>
          <pc:sldMk cId="624626785" sldId="261"/>
        </pc:sldMkLst>
        <pc:spChg chg="mod">
          <ac:chgData name="May B" userId="5617349050e7fcf5" providerId="LiveId" clId="{09AEAB1E-E519-4D80-B678-19A018464C8D}" dt="2020-11-04T09:14:17.945" v="1421" actId="14100"/>
          <ac:spMkLst>
            <pc:docMk/>
            <pc:sldMk cId="624626785" sldId="261"/>
            <ac:spMk id="3" creationId="{C4A925A7-6646-4FF6-B16A-A6937623438A}"/>
          </ac:spMkLst>
        </pc:spChg>
        <pc:spChg chg="add mod">
          <ac:chgData name="May B" userId="5617349050e7fcf5" providerId="LiveId" clId="{09AEAB1E-E519-4D80-B678-19A018464C8D}" dt="2020-11-04T10:13:39.894" v="2937"/>
          <ac:spMkLst>
            <pc:docMk/>
            <pc:sldMk cId="624626785" sldId="261"/>
            <ac:spMk id="11" creationId="{9570DB94-334F-468F-97EE-0240EB8AF018}"/>
          </ac:spMkLst>
        </pc:spChg>
        <pc:spChg chg="add mod">
          <ac:chgData name="May B" userId="5617349050e7fcf5" providerId="LiveId" clId="{09AEAB1E-E519-4D80-B678-19A018464C8D}" dt="2020-11-04T09:19:57.849" v="1562" actId="1076"/>
          <ac:spMkLst>
            <pc:docMk/>
            <pc:sldMk cId="624626785" sldId="261"/>
            <ac:spMk id="16" creationId="{718B74C6-2B04-44D0-AA21-34A6F8280C51}"/>
          </ac:spMkLst>
        </pc:spChg>
        <pc:spChg chg="add mod">
          <ac:chgData name="May B" userId="5617349050e7fcf5" providerId="LiveId" clId="{09AEAB1E-E519-4D80-B678-19A018464C8D}" dt="2020-11-04T09:20:04.434" v="1567" actId="20577"/>
          <ac:spMkLst>
            <pc:docMk/>
            <pc:sldMk cId="624626785" sldId="261"/>
            <ac:spMk id="17" creationId="{940D8875-3B91-481F-9958-5EEB6BB3EFED}"/>
          </ac:spMkLst>
        </pc:spChg>
        <pc:spChg chg="add mod">
          <ac:chgData name="May B" userId="5617349050e7fcf5" providerId="LiveId" clId="{09AEAB1E-E519-4D80-B678-19A018464C8D}" dt="2020-11-04T09:14:49.149" v="1448" actId="1036"/>
          <ac:spMkLst>
            <pc:docMk/>
            <pc:sldMk cId="624626785" sldId="261"/>
            <ac:spMk id="97" creationId="{C512EC92-1402-4B01-B25B-2488DD9B1A63}"/>
          </ac:spMkLst>
        </pc:spChg>
        <pc:spChg chg="del">
          <ac:chgData name="May B" userId="5617349050e7fcf5" providerId="LiveId" clId="{09AEAB1E-E519-4D80-B678-19A018464C8D}" dt="2020-11-04T08:56:04.329" v="1387" actId="478"/>
          <ac:spMkLst>
            <pc:docMk/>
            <pc:sldMk cId="624626785" sldId="261"/>
            <ac:spMk id="207" creationId="{43B06F09-6A93-4BA0-839F-7F2487740512}"/>
          </ac:spMkLst>
        </pc:spChg>
        <pc:spChg chg="del">
          <ac:chgData name="May B" userId="5617349050e7fcf5" providerId="LiveId" clId="{09AEAB1E-E519-4D80-B678-19A018464C8D}" dt="2020-11-04T08:56:08.907" v="1388" actId="478"/>
          <ac:spMkLst>
            <pc:docMk/>
            <pc:sldMk cId="624626785" sldId="261"/>
            <ac:spMk id="3090" creationId="{22E03324-6DC6-4B06-B1D0-98214B247D7D}"/>
          </ac:spMkLst>
        </pc:spChg>
        <pc:spChg chg="del">
          <ac:chgData name="May B" userId="5617349050e7fcf5" providerId="LiveId" clId="{09AEAB1E-E519-4D80-B678-19A018464C8D}" dt="2020-11-04T08:56:01.848" v="1386" actId="478"/>
          <ac:spMkLst>
            <pc:docMk/>
            <pc:sldMk cId="624626785" sldId="261"/>
            <ac:spMk id="3091" creationId="{DD23AB15-48BD-4033-93DD-A71BD322F25A}"/>
          </ac:spMkLst>
        </pc:spChg>
        <pc:grpChg chg="add mod">
          <ac:chgData name="May B" userId="5617349050e7fcf5" providerId="LiveId" clId="{09AEAB1E-E519-4D80-B678-19A018464C8D}" dt="2020-11-04T09:15:34.965" v="1457" actId="164"/>
          <ac:grpSpMkLst>
            <pc:docMk/>
            <pc:sldMk cId="624626785" sldId="261"/>
            <ac:grpSpMk id="9" creationId="{1CE6E7A5-B3D5-4A5D-A07F-27D642F29A01}"/>
          </ac:grpSpMkLst>
        </pc:grpChg>
        <pc:grpChg chg="add del 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10" creationId="{B001AFDE-4649-4097-ADEB-EB3669FE77DB}"/>
          </ac:grpSpMkLst>
        </pc:grpChg>
        <pc:grpChg chg="add mod">
          <ac:chgData name="May B" userId="5617349050e7fcf5" providerId="LiveId" clId="{09AEAB1E-E519-4D80-B678-19A018464C8D}" dt="2020-11-04T09:24:18.071" v="1586" actId="164"/>
          <ac:grpSpMkLst>
            <pc:docMk/>
            <pc:sldMk cId="624626785" sldId="261"/>
            <ac:grpSpMk id="18" creationId="{E0F1DFCB-66F8-42D1-BA1E-7AF9C93F3D46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33" creationId="{E797ABFD-AB2B-4DB4-BB56-373479493301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39" creationId="{16A96633-FBC1-4142-9C59-045950B2707C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48" creationId="{3012712E-8C93-4C0B-816B-1D7D93AF3DDB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64" creationId="{F8AC4074-F07D-4699-ABEC-5A483810BCD7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81" creationId="{01C06F9C-B370-45E7-B811-AB35F777B0F1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98" creationId="{E6A5AAFE-21F1-47F9-9ACD-831BD7432CEF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115" creationId="{6C37BD80-46CC-43B3-9060-A92B408C1227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125" creationId="{0DFF6638-C4D3-4235-9679-F2BCF830C890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134" creationId="{D2D6B433-81B7-406E-9BFC-E60C59B3425A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143" creationId="{A4BD789F-A1DE-44EC-9971-677D526AF8F7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152" creationId="{25942A8A-0207-4B8B-B74D-D111A7C1B2BC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3072" creationId="{2FBF0DFE-4AE5-4EB1-96B1-64C81BDFA664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3078" creationId="{9879AEC7-1150-43EB-9E6A-F7904064DE34}"/>
          </ac:grpSpMkLst>
        </pc:grpChg>
        <pc:grpChg chg="mod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3083" creationId="{E52C81AA-1F69-4DBD-B5BF-6C1003D97D0D}"/>
          </ac:grpSpMkLst>
        </pc:grpChg>
        <pc:grpChg chg="mod topLvl">
          <ac:chgData name="May B" userId="5617349050e7fcf5" providerId="LiveId" clId="{09AEAB1E-E519-4D80-B678-19A018464C8D}" dt="2020-11-04T09:24:12.003" v="1585" actId="165"/>
          <ac:grpSpMkLst>
            <pc:docMk/>
            <pc:sldMk cId="624626785" sldId="261"/>
            <ac:grpSpMk id="3088" creationId="{70F432C6-F1F1-4D09-B1A5-87A321193A3C}"/>
          </ac:grpSpMkLst>
        </pc:grp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6" creationId="{E2C9D768-EB4F-4510-86DF-81BE85846B9F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2" creationId="{70A30065-6849-40D9-8889-6B3F7A4C1D62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5" creationId="{76A83ED2-6756-417E-BA86-625FF504C7A3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7" creationId="{AE9E599E-01E0-43F9-872C-88B96EDA9ED0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41" creationId="{524F657B-C9BD-4823-8DF6-D115BF80EE27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43" creationId="{F15E3D40-5BFB-4E6C-822C-4D77E3D1B052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45" creationId="{80CE60F5-A05F-4AE1-9448-05878542AED7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47" creationId="{A1458A34-9184-42B7-AC61-A993724E6EAB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50" creationId="{F75711A4-BB1D-4055-A952-CD89CBCD0201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52" creationId="{B799DC44-726A-45D1-95F3-D703374A3CA3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53" creationId="{86750DD5-E2A5-424B-9FB3-53272CF3BA59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55" creationId="{F907240E-8CA1-43BA-90C5-099333242582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57" creationId="{1763B5D9-12CC-40F5-A838-09D5A56D86D5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59" creationId="{16DCAF79-D8E6-4A76-A583-92FED8402522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61" creationId="{35133FBD-1BE6-49BF-B093-3E846AB600EE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62" creationId="{96F79C1C-9E2B-4FDC-B69C-BBA03F91F4DD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66" creationId="{3E2C8A69-ADBA-45D2-8F7D-2914F9E44501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68" creationId="{212B717D-DB04-4A65-8D04-B61E0EA6EA78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70" creationId="{E8BB1F60-7645-4BDA-94E0-FA9BF2432C4F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72" creationId="{1F45BB8C-506D-4B97-B872-12C981A4793C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74" creationId="{D6C67AE0-7A73-4260-B137-5422D6048F99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76" creationId="{722D6207-2D3D-4569-8D4E-1AB9D6EEDCBD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78" creationId="{D1920E3C-9BB6-4280-BF18-77FA3BA7F3F6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79" creationId="{CAE9A6C3-F62A-4538-8F21-FEF42A3BA12C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83" creationId="{C1A789A5-E1A1-4CDA-B71D-B79673DC1058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85" creationId="{F6DA43F2-B7A3-4EE1-AAA9-15F747598984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87" creationId="{5AFA634C-39DE-4E50-A7AB-A0F80156335D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89" creationId="{5D9F0DB3-3587-4C5F-98A1-3F7B9B4344B9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91" creationId="{E818E9B8-F0FE-45F0-ADA8-9142E348E87C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93" creationId="{6486011B-00ED-4639-B853-B09F15F480E9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95" creationId="{40F956C4-100E-4264-BCD8-2F4363CA361A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96" creationId="{F1678245-77BF-4E89-AB7F-8EBE79DDF9B0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00" creationId="{D9AB19DA-95C2-40FF-8734-DC8D74FD0093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02" creationId="{5F10DC08-D903-48C9-B524-9DC41B1D91CC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04" creationId="{2A889BD2-6F03-4017-B906-C3D5300200FF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06" creationId="{9B7B5AC6-C547-4A56-B4FC-B2C88AB6431E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08" creationId="{CB174EF9-F7AF-4D3D-B2BE-387E70A805F7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10" creationId="{0D288AD0-520C-4ECD-9445-721BD9E70ACC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12" creationId="{A8273FF5-575F-4F9D-8D91-201CDE556815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13" creationId="{C23B6408-8CDE-4965-9E11-C62B64D414A0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17" creationId="{6B54DAA5-6A9D-4157-B380-203F5AA0845B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19" creationId="{A72072E6-2372-4A9E-90B1-BC3568A85CAD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21" creationId="{115C6520-73FB-46D5-8080-527D04466FD1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23" creationId="{FAE34BDC-02A5-48C3-B53A-DDF2B5E08205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27" creationId="{37DE0427-F8E2-4E83-8BD0-E4D0CC5B18FD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29" creationId="{1A21CF36-26A7-4BB6-AA6B-23958556E916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30" creationId="{6C601D61-DB51-4C69-8776-938D54CC9E4F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32" creationId="{1F0A8836-3E22-4CB1-9808-ED5332878BC3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36" creationId="{538C2E1E-BA01-451D-A40B-F782EF994801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38" creationId="{2BF38CC0-89DE-4B67-B49A-A552CDFC1C4A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39" creationId="{918AE7BC-E5FB-4A2A-8A4B-35FE4B9224BA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41" creationId="{A32D557A-1A40-4FE0-AC83-F016221E42B0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45" creationId="{FFC476EB-5173-4DDE-97BA-C82E1E9F5E2A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47" creationId="{599CF752-45B0-45EC-8211-C00F714017D7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48" creationId="{5162B15D-BEA8-4C7A-AC08-A3A757D88D84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50" creationId="{484071EC-087E-4B45-BDAB-FF16A67346C1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54" creationId="{F7FB582C-E443-4563-8051-CAD72C7C03DB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56" creationId="{B7B155F3-34DF-4049-8138-AB5EBBEED184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57" creationId="{E3EB15E9-C063-43FF-AF80-2A4CB881FADE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159" creationId="{E28C2D7D-1342-4A43-A4C9-FEFE0EE7DF58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73" creationId="{D0210AD4-6EED-4F87-837A-394A387A4DFA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75" creationId="{99462BF0-3345-4783-8A73-B33DECCE2B2D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76" creationId="{0C4782E3-6364-4C0C-BCE6-605EC0E749D3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77" creationId="{4B95879F-B0CD-4BDA-91D3-C08563633533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79" creationId="{32B06FAA-91A4-4F40-A6FB-4F7DD2D8B647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80" creationId="{47E01534-D502-46C8-B144-BDEE92869746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81" creationId="{F79BEE16-D4EE-4F4D-B902-5E474E9BAB0B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82" creationId="{A941C856-00B9-4FA8-B8FB-F0C29D9CDB30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84" creationId="{056F90D6-AC7D-45AA-B17A-8D84D1549B72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85" creationId="{FDCE49D1-D09B-42C0-9D78-E8F4CAB709AA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86" creationId="{F281505D-CE2B-4864-88D6-5BF9E6E41434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87" creationId="{EB397538-DAFA-409D-B939-90CCD5308FF5}"/>
          </ac:picMkLst>
        </pc:picChg>
        <pc:picChg chg="mod topLvl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3089" creationId="{A3153C2E-0B78-4108-96FD-9670F899BA8A}"/>
          </ac:picMkLst>
        </pc:picChg>
        <pc:picChg chg="mod">
          <ac:chgData name="May B" userId="5617349050e7fcf5" providerId="LiveId" clId="{09AEAB1E-E519-4D80-B678-19A018464C8D}" dt="2020-11-04T09:24:12.003" v="1585" actId="165"/>
          <ac:picMkLst>
            <pc:docMk/>
            <pc:sldMk cId="624626785" sldId="261"/>
            <ac:picMk id="5122" creationId="{13E888CF-60F5-4484-A1FE-F42F303A6696}"/>
          </ac:picMkLst>
        </pc:picChg>
        <pc:cxnChg chg="add mod topLvl">
          <ac:chgData name="May B" userId="5617349050e7fcf5" providerId="LiveId" clId="{09AEAB1E-E519-4D80-B678-19A018464C8D}" dt="2020-11-04T09:24:18.071" v="1586" actId="164"/>
          <ac:cxnSpMkLst>
            <pc:docMk/>
            <pc:sldMk cId="624626785" sldId="261"/>
            <ac:cxnSpMk id="5" creationId="{44CDC915-E93C-4E4D-B6C0-E01E94C0EFC0}"/>
          </ac:cxnSpMkLst>
        </pc:cxnChg>
        <pc:cxnChg chg="add mod topLvl">
          <ac:chgData name="May B" userId="5617349050e7fcf5" providerId="LiveId" clId="{09AEAB1E-E519-4D80-B678-19A018464C8D}" dt="2020-11-04T09:24:18.071" v="1586" actId="164"/>
          <ac:cxnSpMkLst>
            <pc:docMk/>
            <pc:sldMk cId="624626785" sldId="261"/>
            <ac:cxnSpMk id="101" creationId="{40C6804D-9007-47BD-A3F2-25CA3C97DB87}"/>
          </ac:cxnSpMkLst>
        </pc:cxnChg>
        <pc:cxnChg chg="add mod">
          <ac:chgData name="May B" userId="5617349050e7fcf5" providerId="LiveId" clId="{09AEAB1E-E519-4D80-B678-19A018464C8D}" dt="2020-11-04T09:19:26.811" v="1550" actId="208"/>
          <ac:cxnSpMkLst>
            <pc:docMk/>
            <pc:sldMk cId="624626785" sldId="261"/>
            <ac:cxnSpMk id="107" creationId="{A9336617-BB7A-4AAE-BD87-6CFBEAF837E8}"/>
          </ac:cxnSpMkLst>
        </pc:cxnChg>
        <pc:cxnChg chg="add mod">
          <ac:chgData name="May B" userId="5617349050e7fcf5" providerId="LiveId" clId="{09AEAB1E-E519-4D80-B678-19A018464C8D}" dt="2020-11-04T09:19:26.811" v="1550" actId="208"/>
          <ac:cxnSpMkLst>
            <pc:docMk/>
            <pc:sldMk cId="624626785" sldId="261"/>
            <ac:cxnSpMk id="109" creationId="{6481D7F3-D49D-44EC-9C72-3C72CE29A007}"/>
          </ac:cxnSpMkLst>
        </pc:cxnChg>
      </pc:sldChg>
      <pc:sldChg chg="addSp delSp modSp add mod delAnim modAnim">
        <pc:chgData name="May B" userId="5617349050e7fcf5" providerId="LiveId" clId="{09AEAB1E-E519-4D80-B678-19A018464C8D}" dt="2020-11-04T09:31:05.901" v="1730" actId="20577"/>
        <pc:sldMkLst>
          <pc:docMk/>
          <pc:sldMk cId="201560233" sldId="262"/>
        </pc:sldMkLst>
        <pc:spChg chg="mod">
          <ac:chgData name="May B" userId="5617349050e7fcf5" providerId="LiveId" clId="{09AEAB1E-E519-4D80-B678-19A018464C8D}" dt="2020-11-04T09:31:05.901" v="1730" actId="20577"/>
          <ac:spMkLst>
            <pc:docMk/>
            <pc:sldMk cId="201560233" sldId="262"/>
            <ac:spMk id="3" creationId="{C4A925A7-6646-4FF6-B16A-A6937623438A}"/>
          </ac:spMkLst>
        </pc:spChg>
        <pc:spChg chg="del">
          <ac:chgData name="May B" userId="5617349050e7fcf5" providerId="LiveId" clId="{09AEAB1E-E519-4D80-B678-19A018464C8D}" dt="2020-11-04T09:27:35.313" v="1638" actId="478"/>
          <ac:spMkLst>
            <pc:docMk/>
            <pc:sldMk cId="201560233" sldId="262"/>
            <ac:spMk id="11" creationId="{9570DB94-334F-468F-97EE-0240EB8AF018}"/>
          </ac:spMkLst>
        </pc:spChg>
        <pc:spChg chg="del mod">
          <ac:chgData name="May B" userId="5617349050e7fcf5" providerId="LiveId" clId="{09AEAB1E-E519-4D80-B678-19A018464C8D}" dt="2020-11-04T09:27:45.447" v="1645" actId="478"/>
          <ac:spMkLst>
            <pc:docMk/>
            <pc:sldMk cId="201560233" sldId="262"/>
            <ac:spMk id="16" creationId="{718B74C6-2B04-44D0-AA21-34A6F8280C51}"/>
          </ac:spMkLst>
        </pc:spChg>
        <pc:spChg chg="del">
          <ac:chgData name="May B" userId="5617349050e7fcf5" providerId="LiveId" clId="{09AEAB1E-E519-4D80-B678-19A018464C8D}" dt="2020-11-04T09:27:53.799" v="1650" actId="478"/>
          <ac:spMkLst>
            <pc:docMk/>
            <pc:sldMk cId="201560233" sldId="262"/>
            <ac:spMk id="17" creationId="{940D8875-3B91-481F-9958-5EEB6BB3EFED}"/>
          </ac:spMkLst>
        </pc:spChg>
        <pc:spChg chg="del">
          <ac:chgData name="May B" userId="5617349050e7fcf5" providerId="LiveId" clId="{09AEAB1E-E519-4D80-B678-19A018464C8D}" dt="2020-11-04T09:27:33.863" v="1637" actId="478"/>
          <ac:spMkLst>
            <pc:docMk/>
            <pc:sldMk cId="201560233" sldId="262"/>
            <ac:spMk id="97" creationId="{C512EC92-1402-4B01-B25B-2488DD9B1A63}"/>
          </ac:spMkLst>
        </pc:spChg>
        <pc:grpChg chg="del">
          <ac:chgData name="May B" userId="5617349050e7fcf5" providerId="LiveId" clId="{09AEAB1E-E519-4D80-B678-19A018464C8D}" dt="2020-11-04T09:27:42.966" v="1644" actId="478"/>
          <ac:grpSpMkLst>
            <pc:docMk/>
            <pc:sldMk cId="201560233" sldId="262"/>
            <ac:grpSpMk id="18" creationId="{E0F1DFCB-66F8-42D1-BA1E-7AF9C93F3D46}"/>
          </ac:grpSpMkLst>
        </pc:grpChg>
        <pc:grpChg chg="del">
          <ac:chgData name="May B" userId="5617349050e7fcf5" providerId="LiveId" clId="{09AEAB1E-E519-4D80-B678-19A018464C8D}" dt="2020-11-04T09:27:36.157" v="1639" actId="478"/>
          <ac:grpSpMkLst>
            <pc:docMk/>
            <pc:sldMk cId="201560233" sldId="262"/>
            <ac:grpSpMk id="3088" creationId="{70F432C6-F1F1-4D09-B1A5-87A321193A3C}"/>
          </ac:grpSpMkLst>
        </pc:grpChg>
        <pc:picChg chg="add del">
          <ac:chgData name="May B" userId="5617349050e7fcf5" providerId="LiveId" clId="{09AEAB1E-E519-4D80-B678-19A018464C8D}" dt="2020-11-04T09:27:48.258" v="1647" actId="478"/>
          <ac:picMkLst>
            <pc:docMk/>
            <pc:sldMk cId="201560233" sldId="262"/>
            <ac:picMk id="3074" creationId="{37FC37DF-243D-4EF3-A87B-970DDF4BEF99}"/>
          </ac:picMkLst>
        </pc:picChg>
        <pc:picChg chg="del">
          <ac:chgData name="May B" userId="5617349050e7fcf5" providerId="LiveId" clId="{09AEAB1E-E519-4D80-B678-19A018464C8D}" dt="2020-11-04T09:27:41.170" v="1643" actId="478"/>
          <ac:picMkLst>
            <pc:docMk/>
            <pc:sldMk cId="201560233" sldId="262"/>
            <ac:picMk id="3089" creationId="{A3153C2E-0B78-4108-96FD-9670F899BA8A}"/>
          </ac:picMkLst>
        </pc:picChg>
        <pc:cxnChg chg="del">
          <ac:chgData name="May B" userId="5617349050e7fcf5" providerId="LiveId" clId="{09AEAB1E-E519-4D80-B678-19A018464C8D}" dt="2020-11-04T09:27:52.058" v="1649" actId="478"/>
          <ac:cxnSpMkLst>
            <pc:docMk/>
            <pc:sldMk cId="201560233" sldId="262"/>
            <ac:cxnSpMk id="107" creationId="{A9336617-BB7A-4AAE-BD87-6CFBEAF837E8}"/>
          </ac:cxnSpMkLst>
        </pc:cxnChg>
        <pc:cxnChg chg="del">
          <ac:chgData name="May B" userId="5617349050e7fcf5" providerId="LiveId" clId="{09AEAB1E-E519-4D80-B678-19A018464C8D}" dt="2020-11-04T09:27:50.329" v="1648" actId="478"/>
          <ac:cxnSpMkLst>
            <pc:docMk/>
            <pc:sldMk cId="201560233" sldId="262"/>
            <ac:cxnSpMk id="109" creationId="{6481D7F3-D49D-44EC-9C72-3C72CE29A007}"/>
          </ac:cxnSpMkLst>
        </pc:cxnChg>
      </pc:sldChg>
      <pc:sldChg chg="delSp add del mod delAnim">
        <pc:chgData name="May B" userId="5617349050e7fcf5" providerId="LiveId" clId="{09AEAB1E-E519-4D80-B678-19A018464C8D}" dt="2020-11-04T09:26:51.642" v="1593" actId="47"/>
        <pc:sldMkLst>
          <pc:docMk/>
          <pc:sldMk cId="385657062" sldId="262"/>
        </pc:sldMkLst>
        <pc:spChg chg="del">
          <ac:chgData name="May B" userId="5617349050e7fcf5" providerId="LiveId" clId="{09AEAB1E-E519-4D80-B678-19A018464C8D}" dt="2020-11-04T09:26:50.023" v="1592" actId="478"/>
          <ac:spMkLst>
            <pc:docMk/>
            <pc:sldMk cId="385657062" sldId="262"/>
            <ac:spMk id="16" creationId="{718B74C6-2B04-44D0-AA21-34A6F8280C51}"/>
          </ac:spMkLst>
        </pc:spChg>
        <pc:grpChg chg="del">
          <ac:chgData name="May B" userId="5617349050e7fcf5" providerId="LiveId" clId="{09AEAB1E-E519-4D80-B678-19A018464C8D}" dt="2020-11-04T09:26:47.235" v="1591" actId="478"/>
          <ac:grpSpMkLst>
            <pc:docMk/>
            <pc:sldMk cId="385657062" sldId="262"/>
            <ac:grpSpMk id="3088" creationId="{70F432C6-F1F1-4D09-B1A5-87A321193A3C}"/>
          </ac:grpSpMkLst>
        </pc:grpChg>
      </pc:sldChg>
      <pc:sldChg chg="new del">
        <pc:chgData name="May B" userId="5617349050e7fcf5" providerId="LiveId" clId="{09AEAB1E-E519-4D80-B678-19A018464C8D}" dt="2020-11-04T09:31:46.365" v="1735" actId="47"/>
        <pc:sldMkLst>
          <pc:docMk/>
          <pc:sldMk cId="2602890770" sldId="263"/>
        </pc:sldMkLst>
      </pc:sldChg>
      <pc:sldChg chg="modSp add mod">
        <pc:chgData name="May B" userId="5617349050e7fcf5" providerId="LiveId" clId="{09AEAB1E-E519-4D80-B678-19A018464C8D}" dt="2020-11-05T16:19:56.007" v="7671" actId="20577"/>
        <pc:sldMkLst>
          <pc:docMk/>
          <pc:sldMk cId="2803555458" sldId="264"/>
        </pc:sldMkLst>
        <pc:spChg chg="mod">
          <ac:chgData name="May B" userId="5617349050e7fcf5" providerId="LiveId" clId="{09AEAB1E-E519-4D80-B678-19A018464C8D}" dt="2020-11-05T16:19:51.949" v="7665"/>
          <ac:spMkLst>
            <pc:docMk/>
            <pc:sldMk cId="2803555458" sldId="264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6:19:56.007" v="7671" actId="20577"/>
          <ac:spMkLst>
            <pc:docMk/>
            <pc:sldMk cId="2803555458" sldId="264"/>
            <ac:spMk id="3" creationId="{C4A925A7-6646-4FF6-B16A-A6937623438A}"/>
          </ac:spMkLst>
        </pc:spChg>
      </pc:sldChg>
      <pc:sldChg chg="addSp delSp modSp add mod">
        <pc:chgData name="May B" userId="5617349050e7fcf5" providerId="LiveId" clId="{09AEAB1E-E519-4D80-B678-19A018464C8D}" dt="2020-11-05T16:20:44.577" v="7734" actId="20577"/>
        <pc:sldMkLst>
          <pc:docMk/>
          <pc:sldMk cId="485771827" sldId="265"/>
        </pc:sldMkLst>
        <pc:spChg chg="mod">
          <ac:chgData name="May B" userId="5617349050e7fcf5" providerId="LiveId" clId="{09AEAB1E-E519-4D80-B678-19A018464C8D}" dt="2020-11-04T09:52:51.732" v="2116" actId="20577"/>
          <ac:spMkLst>
            <pc:docMk/>
            <pc:sldMk cId="485771827" sldId="265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6:20:44.577" v="7734" actId="20577"/>
          <ac:spMkLst>
            <pc:docMk/>
            <pc:sldMk cId="485771827" sldId="265"/>
            <ac:spMk id="3" creationId="{C4A925A7-6646-4FF6-B16A-A6937623438A}"/>
          </ac:spMkLst>
        </pc:spChg>
        <pc:spChg chg="add del">
          <ac:chgData name="May B" userId="5617349050e7fcf5" providerId="LiveId" clId="{09AEAB1E-E519-4D80-B678-19A018464C8D}" dt="2020-11-04T09:55:40.986" v="2322" actId="22"/>
          <ac:spMkLst>
            <pc:docMk/>
            <pc:sldMk cId="485771827" sldId="265"/>
            <ac:spMk id="6" creationId="{CABE65AC-CD1A-4792-A3BB-FA443AAC23A2}"/>
          </ac:spMkLst>
        </pc:spChg>
      </pc:sldChg>
      <pc:sldChg chg="addSp delSp modSp add mod modAnim">
        <pc:chgData name="May B" userId="5617349050e7fcf5" providerId="LiveId" clId="{09AEAB1E-E519-4D80-B678-19A018464C8D}" dt="2020-11-04T10:06:14.307" v="2672" actId="22"/>
        <pc:sldMkLst>
          <pc:docMk/>
          <pc:sldMk cId="3323236323" sldId="266"/>
        </pc:sldMkLst>
        <pc:spChg chg="mod">
          <ac:chgData name="May B" userId="5617349050e7fcf5" providerId="LiveId" clId="{09AEAB1E-E519-4D80-B678-19A018464C8D}" dt="2020-11-04T10:02:50.242" v="2607" actId="207"/>
          <ac:spMkLst>
            <pc:docMk/>
            <pc:sldMk cId="3323236323" sldId="266"/>
            <ac:spMk id="3" creationId="{C4A925A7-6646-4FF6-B16A-A6937623438A}"/>
          </ac:spMkLst>
        </pc:spChg>
        <pc:spChg chg="add mod">
          <ac:chgData name="May B" userId="5617349050e7fcf5" providerId="LiveId" clId="{09AEAB1E-E519-4D80-B678-19A018464C8D}" dt="2020-11-04T10:03:50.924" v="2614" actId="207"/>
          <ac:spMkLst>
            <pc:docMk/>
            <pc:sldMk cId="3323236323" sldId="266"/>
            <ac:spMk id="4" creationId="{8CC0147D-63A6-4F41-9678-791914506EAA}"/>
          </ac:spMkLst>
        </pc:spChg>
        <pc:spChg chg="add mod">
          <ac:chgData name="May B" userId="5617349050e7fcf5" providerId="LiveId" clId="{09AEAB1E-E519-4D80-B678-19A018464C8D}" dt="2020-11-04T10:03:58.585" v="2618" actId="20577"/>
          <ac:spMkLst>
            <pc:docMk/>
            <pc:sldMk cId="3323236323" sldId="266"/>
            <ac:spMk id="5" creationId="{D3A6F41E-78BB-482A-A9D8-D4E77840C92C}"/>
          </ac:spMkLst>
        </pc:spChg>
        <pc:spChg chg="add mod">
          <ac:chgData name="May B" userId="5617349050e7fcf5" providerId="LiveId" clId="{09AEAB1E-E519-4D80-B678-19A018464C8D}" dt="2020-11-04T10:04:21.691" v="2628" actId="1036"/>
          <ac:spMkLst>
            <pc:docMk/>
            <pc:sldMk cId="3323236323" sldId="266"/>
            <ac:spMk id="7" creationId="{A2C356FD-4921-4D4E-B7CA-8EC8AB7D11DC}"/>
          </ac:spMkLst>
        </pc:spChg>
        <pc:spChg chg="add mod">
          <ac:chgData name="May B" userId="5617349050e7fcf5" providerId="LiveId" clId="{09AEAB1E-E519-4D80-B678-19A018464C8D}" dt="2020-11-04T10:04:38.534" v="2631" actId="20577"/>
          <ac:spMkLst>
            <pc:docMk/>
            <pc:sldMk cId="3323236323" sldId="266"/>
            <ac:spMk id="9" creationId="{6F0ACF81-A170-496A-90E2-5237B4B7F20F}"/>
          </ac:spMkLst>
        </pc:spChg>
        <pc:spChg chg="add mod">
          <ac:chgData name="May B" userId="5617349050e7fcf5" providerId="LiveId" clId="{09AEAB1E-E519-4D80-B678-19A018464C8D}" dt="2020-11-04T10:04:52.064" v="2635" actId="20577"/>
          <ac:spMkLst>
            <pc:docMk/>
            <pc:sldMk cId="3323236323" sldId="266"/>
            <ac:spMk id="11" creationId="{81E341D6-8BE5-46BB-A2B7-42C53ABA49CF}"/>
          </ac:spMkLst>
        </pc:spChg>
        <pc:spChg chg="add mod">
          <ac:chgData name="May B" userId="5617349050e7fcf5" providerId="LiveId" clId="{09AEAB1E-E519-4D80-B678-19A018464C8D}" dt="2020-11-04T10:05:00.239" v="2637" actId="1076"/>
          <ac:spMkLst>
            <pc:docMk/>
            <pc:sldMk cId="3323236323" sldId="266"/>
            <ac:spMk id="13" creationId="{9DAD21AA-DA3A-4A78-AC1F-2B0E7EB6A42F}"/>
          </ac:spMkLst>
        </pc:spChg>
        <pc:spChg chg="add mod">
          <ac:chgData name="May B" userId="5617349050e7fcf5" providerId="LiveId" clId="{09AEAB1E-E519-4D80-B678-19A018464C8D}" dt="2020-11-04T10:05:33.483" v="2668" actId="14100"/>
          <ac:spMkLst>
            <pc:docMk/>
            <pc:sldMk cId="3323236323" sldId="266"/>
            <ac:spMk id="15" creationId="{02B8C501-B082-46C0-BD6D-72BC399FDABB}"/>
          </ac:spMkLst>
        </pc:spChg>
        <pc:spChg chg="add del">
          <ac:chgData name="May B" userId="5617349050e7fcf5" providerId="LiveId" clId="{09AEAB1E-E519-4D80-B678-19A018464C8D}" dt="2020-11-04T10:06:14.307" v="2672" actId="22"/>
          <ac:spMkLst>
            <pc:docMk/>
            <pc:sldMk cId="3323236323" sldId="266"/>
            <ac:spMk id="17" creationId="{E9E8B858-EA81-46AD-833A-A5F3862A8E0C}"/>
          </ac:spMkLst>
        </pc:spChg>
      </pc:sldChg>
      <pc:sldChg chg="delSp modSp add mod delAnim">
        <pc:chgData name="May B" userId="5617349050e7fcf5" providerId="LiveId" clId="{09AEAB1E-E519-4D80-B678-19A018464C8D}" dt="2020-11-04T10:07:16.952" v="2696" actId="207"/>
        <pc:sldMkLst>
          <pc:docMk/>
          <pc:sldMk cId="3912225907" sldId="267"/>
        </pc:sldMkLst>
        <pc:spChg chg="mod">
          <ac:chgData name="May B" userId="5617349050e7fcf5" providerId="LiveId" clId="{09AEAB1E-E519-4D80-B678-19A018464C8D}" dt="2020-11-04T10:07:16.952" v="2696" actId="207"/>
          <ac:spMkLst>
            <pc:docMk/>
            <pc:sldMk cId="3912225907" sldId="267"/>
            <ac:spMk id="3" creationId="{C4A925A7-6646-4FF6-B16A-A6937623438A}"/>
          </ac:spMkLst>
        </pc:spChg>
        <pc:spChg chg="del">
          <ac:chgData name="May B" userId="5617349050e7fcf5" providerId="LiveId" clId="{09AEAB1E-E519-4D80-B678-19A018464C8D}" dt="2020-11-04T10:06:34.550" v="2677" actId="478"/>
          <ac:spMkLst>
            <pc:docMk/>
            <pc:sldMk cId="3912225907" sldId="267"/>
            <ac:spMk id="4" creationId="{8CC0147D-63A6-4F41-9678-791914506EAA}"/>
          </ac:spMkLst>
        </pc:spChg>
        <pc:spChg chg="del">
          <ac:chgData name="May B" userId="5617349050e7fcf5" providerId="LiveId" clId="{09AEAB1E-E519-4D80-B678-19A018464C8D}" dt="2020-11-04T10:06:36.775" v="2678" actId="478"/>
          <ac:spMkLst>
            <pc:docMk/>
            <pc:sldMk cId="3912225907" sldId="267"/>
            <ac:spMk id="5" creationId="{D3A6F41E-78BB-482A-A9D8-D4E77840C92C}"/>
          </ac:spMkLst>
        </pc:spChg>
        <pc:spChg chg="del">
          <ac:chgData name="May B" userId="5617349050e7fcf5" providerId="LiveId" clId="{09AEAB1E-E519-4D80-B678-19A018464C8D}" dt="2020-11-04T10:06:39.218" v="2679" actId="478"/>
          <ac:spMkLst>
            <pc:docMk/>
            <pc:sldMk cId="3912225907" sldId="267"/>
            <ac:spMk id="7" creationId="{A2C356FD-4921-4D4E-B7CA-8EC8AB7D11DC}"/>
          </ac:spMkLst>
        </pc:spChg>
        <pc:spChg chg="del">
          <ac:chgData name="May B" userId="5617349050e7fcf5" providerId="LiveId" clId="{09AEAB1E-E519-4D80-B678-19A018464C8D}" dt="2020-11-04T10:06:40.827" v="2680" actId="478"/>
          <ac:spMkLst>
            <pc:docMk/>
            <pc:sldMk cId="3912225907" sldId="267"/>
            <ac:spMk id="9" creationId="{6F0ACF81-A170-496A-90E2-5237B4B7F20F}"/>
          </ac:spMkLst>
        </pc:spChg>
        <pc:spChg chg="del">
          <ac:chgData name="May B" userId="5617349050e7fcf5" providerId="LiveId" clId="{09AEAB1E-E519-4D80-B678-19A018464C8D}" dt="2020-11-04T10:06:42.598" v="2681" actId="478"/>
          <ac:spMkLst>
            <pc:docMk/>
            <pc:sldMk cId="3912225907" sldId="267"/>
            <ac:spMk id="11" creationId="{81E341D6-8BE5-46BB-A2B7-42C53ABA49CF}"/>
          </ac:spMkLst>
        </pc:spChg>
        <pc:spChg chg="del">
          <ac:chgData name="May B" userId="5617349050e7fcf5" providerId="LiveId" clId="{09AEAB1E-E519-4D80-B678-19A018464C8D}" dt="2020-11-04T10:06:44.114" v="2682" actId="478"/>
          <ac:spMkLst>
            <pc:docMk/>
            <pc:sldMk cId="3912225907" sldId="267"/>
            <ac:spMk id="13" creationId="{9DAD21AA-DA3A-4A78-AC1F-2B0E7EB6A42F}"/>
          </ac:spMkLst>
        </pc:spChg>
        <pc:spChg chg="del">
          <ac:chgData name="May B" userId="5617349050e7fcf5" providerId="LiveId" clId="{09AEAB1E-E519-4D80-B678-19A018464C8D}" dt="2020-11-04T10:06:33.273" v="2676" actId="478"/>
          <ac:spMkLst>
            <pc:docMk/>
            <pc:sldMk cId="3912225907" sldId="267"/>
            <ac:spMk id="15" creationId="{02B8C501-B082-46C0-BD6D-72BC399FDABB}"/>
          </ac:spMkLst>
        </pc:spChg>
      </pc:sldChg>
      <pc:sldChg chg="addSp modSp add mod">
        <pc:chgData name="May B" userId="5617349050e7fcf5" providerId="LiveId" clId="{09AEAB1E-E519-4D80-B678-19A018464C8D}" dt="2020-11-04T10:29:08.584" v="3210" actId="1076"/>
        <pc:sldMkLst>
          <pc:docMk/>
          <pc:sldMk cId="56399987" sldId="268"/>
        </pc:sldMkLst>
        <pc:spChg chg="mod">
          <ac:chgData name="May B" userId="5617349050e7fcf5" providerId="LiveId" clId="{09AEAB1E-E519-4D80-B678-19A018464C8D}" dt="2020-11-04T10:29:04.493" v="3209" actId="20577"/>
          <ac:spMkLst>
            <pc:docMk/>
            <pc:sldMk cId="56399987" sldId="268"/>
            <ac:spMk id="3" creationId="{C4A925A7-6646-4FF6-B16A-A6937623438A}"/>
          </ac:spMkLst>
        </pc:spChg>
        <pc:picChg chg="add mod modCrop">
          <ac:chgData name="May B" userId="5617349050e7fcf5" providerId="LiveId" clId="{09AEAB1E-E519-4D80-B678-19A018464C8D}" dt="2020-11-04T10:28:57.166" v="3196" actId="1076"/>
          <ac:picMkLst>
            <pc:docMk/>
            <pc:sldMk cId="56399987" sldId="268"/>
            <ac:picMk id="4" creationId="{368BD7E6-3DDC-4ACF-9A34-4070538B9F99}"/>
          </ac:picMkLst>
        </pc:picChg>
        <pc:picChg chg="add mod modCrop">
          <ac:chgData name="May B" userId="5617349050e7fcf5" providerId="LiveId" clId="{09AEAB1E-E519-4D80-B678-19A018464C8D}" dt="2020-11-04T10:29:08.584" v="3210" actId="1076"/>
          <ac:picMkLst>
            <pc:docMk/>
            <pc:sldMk cId="56399987" sldId="268"/>
            <ac:picMk id="5" creationId="{67ADC8A3-EEC0-4840-83AF-B63F0D25C91C}"/>
          </ac:picMkLst>
        </pc:picChg>
      </pc:sldChg>
      <pc:sldChg chg="add del">
        <pc:chgData name="May B" userId="5617349050e7fcf5" providerId="LiveId" clId="{09AEAB1E-E519-4D80-B678-19A018464C8D}" dt="2020-11-04T10:10:47.434" v="2803"/>
        <pc:sldMkLst>
          <pc:docMk/>
          <pc:sldMk cId="1866577615" sldId="269"/>
        </pc:sldMkLst>
      </pc:sldChg>
      <pc:sldChg chg="add del">
        <pc:chgData name="May B" userId="5617349050e7fcf5" providerId="LiveId" clId="{09AEAB1E-E519-4D80-B678-19A018464C8D}" dt="2020-11-04T10:09:50.577" v="2793"/>
        <pc:sldMkLst>
          <pc:docMk/>
          <pc:sldMk cId="2238474468" sldId="269"/>
        </pc:sldMkLst>
      </pc:sldChg>
      <pc:sldChg chg="addSp delSp modSp add del mod delAnim modAnim">
        <pc:chgData name="May B" userId="5617349050e7fcf5" providerId="LiveId" clId="{09AEAB1E-E519-4D80-B678-19A018464C8D}" dt="2020-11-08T14:01:23.005" v="8675" actId="47"/>
        <pc:sldMkLst>
          <pc:docMk/>
          <pc:sldMk cId="3755689276" sldId="269"/>
        </pc:sldMkLst>
        <pc:spChg chg="mod">
          <ac:chgData name="May B" userId="5617349050e7fcf5" providerId="LiveId" clId="{09AEAB1E-E519-4D80-B678-19A018464C8D}" dt="2020-11-04T10:12:26.677" v="2849" actId="20577"/>
          <ac:spMkLst>
            <pc:docMk/>
            <pc:sldMk cId="3755689276" sldId="269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4T10:27:26.544" v="3187" actId="20577"/>
          <ac:spMkLst>
            <pc:docMk/>
            <pc:sldMk cId="3755689276" sldId="269"/>
            <ac:spMk id="3" creationId="{C4A925A7-6646-4FF6-B16A-A6937623438A}"/>
          </ac:spMkLst>
        </pc:spChg>
        <pc:spChg chg="add del mod">
          <ac:chgData name="May B" userId="5617349050e7fcf5" providerId="LiveId" clId="{09AEAB1E-E519-4D80-B678-19A018464C8D}" dt="2020-11-08T12:59:31.560" v="8023" actId="22"/>
          <ac:spMkLst>
            <pc:docMk/>
            <pc:sldMk cId="3755689276" sldId="269"/>
            <ac:spMk id="97" creationId="{4164DCBC-A6AA-4BCC-AABC-D40568473301}"/>
          </ac:spMkLst>
        </pc:spChg>
        <pc:grpChg chg="add 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7" creationId="{142D3913-EEE7-4332-8BDE-B3D38E35CF93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8" creationId="{BE386CDB-91C7-40BB-B732-241E13FE4CB9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13" creationId="{4C73B539-0639-41FB-B4F2-AC8B5474998A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18" creationId="{42AED8D0-7769-4B0F-BF98-45B8A6AB24BD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23" creationId="{F646DFC0-45F1-4F17-B047-705513290B72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28" creationId="{C3D4F72D-6609-41B0-8866-066B8B4693AF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33" creationId="{E1B7DF79-0B1F-432C-806B-03C5502A5240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38" creationId="{804A9732-3CF9-4A68-BC42-1E9AE9A5EF39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43" creationId="{40EDA764-AC72-4FBE-9D54-4B50A8C6126D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48" creationId="{8660FCD7-6768-4B4A-ACC2-6E448E518FB7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57" creationId="{43774858-A441-4FC0-A88A-A60547A7ED42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66" creationId="{C6CA4E12-E3D3-4E58-8EFD-878DB06688B9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75" creationId="{CF8403CC-7726-4E64-A19D-65D2504E9469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84" creationId="{4B4E2672-5A88-48CF-8221-F559259D8187}"/>
          </ac:grpSpMkLst>
        </pc:grpChg>
        <pc:grpChg chg="mod">
          <ac:chgData name="May B" userId="5617349050e7fcf5" providerId="LiveId" clId="{09AEAB1E-E519-4D80-B678-19A018464C8D}" dt="2020-11-04T10:27:18.541" v="3182" actId="1076"/>
          <ac:grpSpMkLst>
            <pc:docMk/>
            <pc:sldMk cId="3755689276" sldId="269"/>
            <ac:grpSpMk id="89" creationId="{807F7B10-B5E0-45AC-A496-411C98611B45}"/>
          </ac:grpSpMkLst>
        </pc:grpChg>
        <pc:grpChg chg="add del mod">
          <ac:chgData name="May B" userId="5617349050e7fcf5" providerId="LiveId" clId="{09AEAB1E-E519-4D80-B678-19A018464C8D}" dt="2020-11-04T10:26:33.338" v="3142" actId="478"/>
          <ac:grpSpMkLst>
            <pc:docMk/>
            <pc:sldMk cId="3755689276" sldId="269"/>
            <ac:grpSpMk id="96" creationId="{80F07458-F97E-4047-B32F-80F87B95AC0D}"/>
          </ac:grpSpMkLst>
        </pc:grpChg>
        <pc:grpChg chg="add 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97" creationId="{AFA06C50-CF3C-43EE-96A0-2F0FD710D040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98" creationId="{DB573BE2-B6D7-43EA-AD53-EC27A28EEFF9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03" creationId="{2838ABC1-9667-4B99-89F0-E903B6EFD58C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08" creationId="{4F8F5A49-B79D-4B5A-9AE8-8CA17A4A9462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13" creationId="{92AE2305-580C-42D7-8833-A2E130075D82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18" creationId="{ED57F0BE-D166-4B74-A79E-2600D062F3FE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23" creationId="{207D9433-E2AD-49A5-9F5E-0AB643BC0C7D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28" creationId="{2658C12F-ED5D-4EA2-88AE-7A336E20D188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33" creationId="{FF426C4F-838C-44FC-90EE-BC25F24AC8B8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38" creationId="{264A5BE7-06CE-4117-987A-313547435294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47" creationId="{8337F350-921B-4EBE-8900-C0BE0DAE52C1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56" creationId="{93F9F958-E65E-428D-BD6C-88B560E6F229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65" creationId="{3BBAEF0B-3AF9-4CA3-82FB-7A3356DED490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74" creationId="{961F29B7-F396-4B4D-B729-54481CB47BC9}"/>
          </ac:grpSpMkLst>
        </pc:grpChg>
        <pc:grpChg chg="mod">
          <ac:chgData name="May B" userId="5617349050e7fcf5" providerId="LiveId" clId="{09AEAB1E-E519-4D80-B678-19A018464C8D}" dt="2020-11-04T10:26:19.751" v="3139" actId="1076"/>
          <ac:grpSpMkLst>
            <pc:docMk/>
            <pc:sldMk cId="3755689276" sldId="269"/>
            <ac:grpSpMk id="179" creationId="{9EE990B1-D86E-4B21-935C-89D37AF51C1D}"/>
          </ac:grpSpMkLst>
        </pc:grpChg>
        <pc:grpChg chg="add del mod">
          <ac:chgData name="May B" userId="5617349050e7fcf5" providerId="LiveId" clId="{09AEAB1E-E519-4D80-B678-19A018464C8D}" dt="2020-11-04T10:25:23.503" v="3126" actId="478"/>
          <ac:grpSpMkLst>
            <pc:docMk/>
            <pc:sldMk cId="3755689276" sldId="269"/>
            <ac:grpSpMk id="185" creationId="{565CD3BE-61A8-452B-ABFA-3ADF2A1038AB}"/>
          </ac:grpSpMkLst>
        </pc:grpChg>
        <pc:picChg chg="del">
          <ac:chgData name="May B" userId="5617349050e7fcf5" providerId="LiveId" clId="{09AEAB1E-E519-4D80-B678-19A018464C8D}" dt="2020-11-04T10:12:41.264" v="2884" actId="478"/>
          <ac:picMkLst>
            <pc:docMk/>
            <pc:sldMk cId="3755689276" sldId="269"/>
            <ac:picMk id="4" creationId="{368BD7E6-3DDC-4ACF-9A34-4070538B9F99}"/>
          </ac:picMkLst>
        </pc:picChg>
        <pc:picChg chg="del">
          <ac:chgData name="May B" userId="5617349050e7fcf5" providerId="LiveId" clId="{09AEAB1E-E519-4D80-B678-19A018464C8D}" dt="2020-11-04T10:12:42.650" v="2885" actId="478"/>
          <ac:picMkLst>
            <pc:docMk/>
            <pc:sldMk cId="3755689276" sldId="269"/>
            <ac:picMk id="5" creationId="{67ADC8A3-EEC0-4840-83AF-B63F0D25C91C}"/>
          </ac:picMkLst>
        </pc:picChg>
        <pc:picChg chg="add mod modCrop">
          <ac:chgData name="May B" userId="5617349050e7fcf5" providerId="LiveId" clId="{09AEAB1E-E519-4D80-B678-19A018464C8D}" dt="2020-11-04T10:26:49.258" v="3145" actId="1076"/>
          <ac:picMkLst>
            <pc:docMk/>
            <pc:sldMk cId="3755689276" sldId="269"/>
            <ac:picMk id="6" creationId="{476771F7-67EC-4510-BFF2-2B781237549D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9" creationId="{1DFB3C30-5F0F-4B33-AD1C-23ADFF2F43CB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10" creationId="{2F037040-3AE2-4D93-A92A-0056DEDE34BF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11" creationId="{79F1C519-5705-4A3B-A956-31929240B799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12" creationId="{2B828C4A-7694-4AF7-8525-05DE758E7814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14" creationId="{391EA232-277E-4C99-8F7A-818EAA424D9C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15" creationId="{0C4E3EF2-B7CC-4740-9B93-24D3F64E58DE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16" creationId="{4FE32611-7C86-4ABB-9507-3A251DB37D7A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17" creationId="{0B0D4C73-5464-44BE-89D4-12511D4E6A9D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19" creationId="{A8BDAE5C-2702-44A6-82F8-4E914B734167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20" creationId="{EB90E513-7ABA-40E4-96A1-46CF0A92114C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21" creationId="{39C8CF28-FB1D-428F-AE8B-1B45254A98D1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22" creationId="{9A9E64F2-0EEF-4434-9CFA-8E380ABB8CC3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24" creationId="{8A504B6A-0C1A-4963-9CA8-E136EED0DDBF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25" creationId="{D78539B3-F7B3-4142-9984-21693EF91A00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26" creationId="{B64FBDC2-9151-4213-A4FE-A62771B6E486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27" creationId="{29A7665B-3608-4A79-B0CC-CB6E302472DF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29" creationId="{BBD3386E-6934-4B6B-8817-A6362D70B370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30" creationId="{5EF2127B-B06D-444D-819A-3108FD93303E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31" creationId="{02E07492-067C-4403-8C22-455C27C69F61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32" creationId="{6B960F9F-3971-4457-B3CA-6250642339C6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34" creationId="{3B8310F6-D137-4EC6-BFA0-B3CDC4376F7F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35" creationId="{19221DBF-426E-46CB-AE04-81A15168142F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36" creationId="{5CCA9E20-4F67-47FA-90C9-3CE5A8B60FEF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37" creationId="{A3330385-85ED-43C2-86F8-BE81C215416C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39" creationId="{95346690-4C3C-4285-9E02-33D6EDFB80B5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40" creationId="{AB941355-498F-4107-BC1F-A7042678CB4B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41" creationId="{9765780D-30E2-4C4D-A45C-D2CC02EAACE7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42" creationId="{856F3783-A14B-46A1-AA9C-D3D494661BB7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44" creationId="{EE7ACD14-F46A-4BCE-8724-98F00A75CF1F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45" creationId="{152F03AD-0379-46A4-B441-FD94F84062FB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46" creationId="{9DDF485E-84AF-42E2-B165-668F792E4005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47" creationId="{D413D8D6-CF12-4AC6-BBBC-1DC8111151F6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49" creationId="{8AB7A9F4-D2C9-494D-9366-9CF81DAF1205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50" creationId="{9525F31D-40AB-4FA9-B332-E0A86F991C22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51" creationId="{140EDE4B-C850-4747-91C0-9E0D4DF44E8E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52" creationId="{1F98BD1B-4F67-4FBC-872E-2FF58B042BD7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53" creationId="{FFC4AD06-9E5B-4BCD-BD44-EEB1948B8BAA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54" creationId="{5F0A135E-2032-488A-A10A-FE97299A622D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55" creationId="{DB386960-7CEE-4F5F-BFE3-9E5999E10BA6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56" creationId="{F8FDCCAF-378A-4725-AA69-F471E9F7ED2E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58" creationId="{77DD8119-338D-49EA-9A4A-CA1B2F5AD1C3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59" creationId="{79B00809-C2D3-429B-8F79-596DEF1F68C0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60" creationId="{FED44469-F3B7-459A-A8D0-FB2E1B0204CB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61" creationId="{BD506805-3247-4654-B92B-CC77A3D10C3F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62" creationId="{6B8E03E0-E2B0-4E9D-BC2C-842B8D16A518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63" creationId="{876941F2-A2CD-47AE-B922-1D9D62074DCA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64" creationId="{A53388F0-2CD3-4AD2-B0A8-C77C82C69FBC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65" creationId="{C1FAC294-AD45-4A52-8C50-3223D834C81E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67" creationId="{5A0BDD7F-EF42-4555-BBF0-2153004374F2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68" creationId="{754082FE-2046-4E85-8806-9BBD935C4A04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69" creationId="{7F28F7BD-F82B-444E-83CE-422DBD2426A9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70" creationId="{6B6FC18F-0703-4923-9CB1-E2ADBCB6C7C7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71" creationId="{624F3697-DFF8-41F5-AFAF-0EFADBEE8125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72" creationId="{DA55A6C7-E5A4-4794-852A-E2C9C09C1B1C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73" creationId="{BC9F4A79-A8AF-42D4-BC43-113F870DAF30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74" creationId="{B2429E5B-25A1-4CDA-BD8E-B092277C2BF5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76" creationId="{5280226C-1A14-41D8-8B39-741A4027B796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77" creationId="{B1B3B8C1-9106-4174-BCE2-6E267EF54C84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78" creationId="{6D56665B-9444-4D30-BE98-662A460391F7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79" creationId="{6CBEF2F9-DA0F-4090-A646-C492A97D801F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80" creationId="{26339FBB-577C-461B-A328-86F70A10B435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81" creationId="{3D176C59-62A1-47EE-93F3-09E1D3E012EE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82" creationId="{3BD19ED1-28D2-42DF-9CDB-F59523C592C0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83" creationId="{DE52173E-6602-4F2F-B9E0-2E13B8C759BD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85" creationId="{51731667-1439-4E97-89C8-E6CFACF82923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86" creationId="{E1A81D44-9BDD-41C9-BBAA-9B21B62385AB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87" creationId="{9291FEFE-9D19-45EC-AB02-8666663C7966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88" creationId="{F525AE59-4166-411D-B8A0-CD760264DBA5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90" creationId="{21424292-B342-48C1-8864-A212BF4DA945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91" creationId="{071D36F8-ED0C-4035-9A5F-7E6BDA39783C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92" creationId="{0E663D8E-DA05-49B2-A420-1DD0682FEB5A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93" creationId="{851926A0-058A-4DA6-9C25-0F2978AA65CB}"/>
          </ac:picMkLst>
        </pc:picChg>
        <pc:picChg chg="mod">
          <ac:chgData name="May B" userId="5617349050e7fcf5" providerId="LiveId" clId="{09AEAB1E-E519-4D80-B678-19A018464C8D}" dt="2020-11-04T10:27:18.541" v="3182" actId="1076"/>
          <ac:picMkLst>
            <pc:docMk/>
            <pc:sldMk cId="3755689276" sldId="269"/>
            <ac:picMk id="94" creationId="{BC390B62-0288-4098-80D9-8B930E1C6523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99" creationId="{3376FD79-55F4-45AB-BE2F-DDCD488F9BE4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00" creationId="{55166B5F-7616-4C1E-AAB9-974F55F1A5A2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01" creationId="{30781E02-A8FF-4BAB-A4D9-F8FDED5369ED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02" creationId="{32F7BC63-5BA0-4522-AB93-31B9593BB5A2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04" creationId="{743F3B39-9FE6-4C09-898B-B2E0EF0CE66D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05" creationId="{8A83ECBF-A81E-49DB-B907-143FF11375C7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06" creationId="{B559703C-52C8-47C4-8FE8-3E1F2690E14E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07" creationId="{402438BD-CCBD-4812-97BD-09232D38B2D4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09" creationId="{EE37BB82-D241-4039-A60C-7545C095D913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10" creationId="{9FC68A7B-B970-4433-9BDB-A1F64D5D52ED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11" creationId="{1ACB5F69-DA74-4158-93D0-10271718B006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12" creationId="{95FB8099-8F46-444B-8614-7B485CDF59BD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14" creationId="{8C7FC111-89AF-441E-99D5-694F2A05A355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15" creationId="{151DEA8F-026B-4FC0-96B1-3D616A46DE49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16" creationId="{FD7121CB-FFF5-47F5-AA1B-6BCA19227AF7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17" creationId="{C941BCBB-7918-4024-9BD8-6BDE4CE2954B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19" creationId="{433FE584-D275-456D-8CCE-1D3BE20BA4B8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20" creationId="{6BD00F8C-DDD9-43B5-ACF3-D885B626B6C6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21" creationId="{3DC217DA-9991-409F-9E66-A91FBB4E8913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22" creationId="{C10DFAED-DD9C-4874-BB64-B1BCFC32D87A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24" creationId="{63503A4A-4F3C-4568-A2DC-944749996879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25" creationId="{433A74F0-5D3E-4A8C-9169-B6620EAA470D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26" creationId="{D8DEED58-4340-4BE0-A5E8-3810ADAD26D4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27" creationId="{448E38D6-715D-44F4-939C-0CE8C9084C61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29" creationId="{6C0F4E09-DC43-4E5E-ABFB-4E4A536F9CDA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30" creationId="{F3CE6FF5-E8CF-4D00-8EAE-0B4D26E60255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31" creationId="{01782B0A-C391-420C-9914-288361BDAFB3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32" creationId="{C8788D1B-E8E1-4C87-B69A-4B1A338228E7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34" creationId="{232526CC-AD0F-432A-83EF-A1D29ABB640C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35" creationId="{00DCC9C4-AB2B-45C4-86D9-5E0D58DF7611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36" creationId="{1B0BCF52-D0D6-4D18-B771-FDE001C76488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37" creationId="{45D2AC9A-F479-4D28-9297-1A73CB546634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39" creationId="{4075DF2B-334C-415D-8C5A-A99CD20B6709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40" creationId="{75A34E67-11FE-4CB6-ACAA-7B0166EF914D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41" creationId="{27F6935C-FD70-4FB4-8DB3-B4A622F824C4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42" creationId="{19DB9AA8-A77F-4CE0-A2E6-EE137ECAE936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43" creationId="{87511E02-3CBA-49A4-8BD4-AABA9A5B0C44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44" creationId="{EAB32AF4-8131-4CC2-BDA6-32FF9FF0D9C5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45" creationId="{E880502E-E3AA-467A-B5A8-8924A88341A2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46" creationId="{5C23B015-E702-4A20-844D-8AB383BA2735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48" creationId="{2274DFD7-4688-4101-972F-AA9EE7B68107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49" creationId="{F568D0FC-5856-4125-B234-0DAF16CDBECA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50" creationId="{EEC69E90-2017-40BE-85E6-9F505070A084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51" creationId="{D9B15B67-A34B-4DBF-A655-4A57D19C0806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52" creationId="{C4E1EC32-8D3C-4D21-9C45-3D16C5A830B7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53" creationId="{46BCCE69-F112-44C6-B1AC-39C79964BF13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54" creationId="{A40C5E2C-7484-4ACE-90B8-F86FAD9F7760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55" creationId="{190C5FE4-4C8A-4CD4-8496-9E74CC0B0FC8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57" creationId="{086150B3-E4B1-4437-AAA5-258E41F21668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58" creationId="{9D1CD62E-4635-4E66-B550-C70A75C8DA72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59" creationId="{88787E94-8263-432A-9E06-D027EF7DDA82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60" creationId="{AF7A9455-FDFE-407D-AB34-C2B0E66053BB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61" creationId="{595971BA-C54F-4BFB-9AE1-41B544DE21FF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62" creationId="{F4007CAF-0373-4505-ADDA-E55C7046272C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63" creationId="{70108B89-58F6-409D-89B8-C504238A9BBE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64" creationId="{FAF38A1D-9123-45FE-A0BD-F50549C7935C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66" creationId="{D0E3CBE9-6990-4C7E-A35A-6FCE7EF01E5B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67" creationId="{DE955A62-7D77-4748-A437-F31DA4132A11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68" creationId="{EF675629-BA00-41D0-A623-B5EC2BE0438B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69" creationId="{7C2A89A7-0CC7-494C-889A-746D2DE217F4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70" creationId="{35A8F4C6-C193-41E9-AABC-6A868AD7D5CE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71" creationId="{AA7869C3-8207-4039-976B-2596CC0FC5BD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72" creationId="{7AAF0070-E0DB-4744-BC3E-9F3A5E084DF5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73" creationId="{F4C3EAF1-20D3-4A06-8B72-15EA47F49EA4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75" creationId="{3B423DC4-8C13-43B0-8CE1-FF10FF881AF0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76" creationId="{F95DE894-354A-41F6-87BF-893D9E8C764C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77" creationId="{0ED5237D-80CF-4176-8A29-3DF4FEFB2025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78" creationId="{E6B9EFD5-BB0E-4B2D-88D0-F1AC815AA6AD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80" creationId="{D2DABA8F-51CF-432A-AE1D-9FD25CF8FA41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81" creationId="{C017D585-ED1C-44F4-811E-6F713CFF05C1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82" creationId="{23B957FF-08B3-441A-902C-F443A0A32012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83" creationId="{8E661302-27F0-41EA-B1D4-7D4A98C3FE3B}"/>
          </ac:picMkLst>
        </pc:picChg>
        <pc:picChg chg="mod">
          <ac:chgData name="May B" userId="5617349050e7fcf5" providerId="LiveId" clId="{09AEAB1E-E519-4D80-B678-19A018464C8D}" dt="2020-11-04T10:26:19.751" v="3139" actId="1076"/>
          <ac:picMkLst>
            <pc:docMk/>
            <pc:sldMk cId="3755689276" sldId="269"/>
            <ac:picMk id="184" creationId="{3B7F6A91-579B-4B76-BF14-E383F76B3062}"/>
          </ac:picMkLst>
        </pc:picChg>
        <pc:picChg chg="add mod">
          <ac:chgData name="May B" userId="5617349050e7fcf5" providerId="LiveId" clId="{09AEAB1E-E519-4D80-B678-19A018464C8D}" dt="2020-11-04T10:27:34.486" v="3189" actId="1440"/>
          <ac:picMkLst>
            <pc:docMk/>
            <pc:sldMk cId="3755689276" sldId="269"/>
            <ac:picMk id="3073" creationId="{34B0AE4B-1B09-4B5D-B39A-1E52B8A532FD}"/>
          </ac:picMkLst>
        </pc:picChg>
        <pc:picChg chg="add mod modCrop">
          <ac:chgData name="May B" userId="5617349050e7fcf5" providerId="LiveId" clId="{09AEAB1E-E519-4D80-B678-19A018464C8D}" dt="2020-11-04T10:27:57.942" v="3195" actId="1076"/>
          <ac:picMkLst>
            <pc:docMk/>
            <pc:sldMk cId="3755689276" sldId="269"/>
            <ac:picMk id="3075" creationId="{6EB524C9-AC60-4501-9A53-35DDC73A6B0B}"/>
          </ac:picMkLst>
        </pc:picChg>
        <pc:cxnChg chg="mod topLvl">
          <ac:chgData name="May B" userId="5617349050e7fcf5" providerId="LiveId" clId="{09AEAB1E-E519-4D80-B678-19A018464C8D}" dt="2020-11-04T10:26:19.751" v="3139" actId="1076"/>
          <ac:cxnSpMkLst>
            <pc:docMk/>
            <pc:sldMk cId="3755689276" sldId="269"/>
            <ac:cxnSpMk id="186" creationId="{5D8BC247-AFBC-4368-82D0-09CAF795704B}"/>
          </ac:cxnSpMkLst>
        </pc:cxnChg>
        <pc:cxnChg chg="del mod topLvl">
          <ac:chgData name="May B" userId="5617349050e7fcf5" providerId="LiveId" clId="{09AEAB1E-E519-4D80-B678-19A018464C8D}" dt="2020-11-04T10:25:23.503" v="3126" actId="478"/>
          <ac:cxnSpMkLst>
            <pc:docMk/>
            <pc:sldMk cId="3755689276" sldId="269"/>
            <ac:cxnSpMk id="187" creationId="{BD9C5512-9F4A-4B7E-B809-833AA81E0D06}"/>
          </ac:cxnSpMkLst>
        </pc:cxnChg>
      </pc:sldChg>
      <pc:sldChg chg="delSp modSp add mod">
        <pc:chgData name="May B" userId="5617349050e7fcf5" providerId="LiveId" clId="{09AEAB1E-E519-4D80-B678-19A018464C8D}" dt="2020-11-05T15:58:55.330" v="7141" actId="1035"/>
        <pc:sldMkLst>
          <pc:docMk/>
          <pc:sldMk cId="4249744545" sldId="270"/>
        </pc:sldMkLst>
        <pc:spChg chg="mod">
          <ac:chgData name="May B" userId="5617349050e7fcf5" providerId="LiveId" clId="{09AEAB1E-E519-4D80-B678-19A018464C8D}" dt="2020-11-05T15:49:47.216" v="6698"/>
          <ac:spMkLst>
            <pc:docMk/>
            <pc:sldMk cId="4249744545" sldId="270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5:58:44.475" v="7140"/>
          <ac:spMkLst>
            <pc:docMk/>
            <pc:sldMk cId="4249744545" sldId="270"/>
            <ac:spMk id="3" creationId="{C4A925A7-6646-4FF6-B16A-A6937623438A}"/>
          </ac:spMkLst>
        </pc:spChg>
        <pc:picChg chg="del">
          <ac:chgData name="May B" userId="5617349050e7fcf5" providerId="LiveId" clId="{09AEAB1E-E519-4D80-B678-19A018464C8D}" dt="2020-11-04T10:35:48.851" v="3236" actId="478"/>
          <ac:picMkLst>
            <pc:docMk/>
            <pc:sldMk cId="4249744545" sldId="270"/>
            <ac:picMk id="4" creationId="{368BD7E6-3DDC-4ACF-9A34-4070538B9F99}"/>
          </ac:picMkLst>
        </pc:picChg>
        <pc:picChg chg="del">
          <ac:chgData name="May B" userId="5617349050e7fcf5" providerId="LiveId" clId="{09AEAB1E-E519-4D80-B678-19A018464C8D}" dt="2020-11-04T10:35:50.294" v="3237" actId="478"/>
          <ac:picMkLst>
            <pc:docMk/>
            <pc:sldMk cId="4249744545" sldId="270"/>
            <ac:picMk id="5" creationId="{67ADC8A3-EEC0-4840-83AF-B63F0D25C91C}"/>
          </ac:picMkLst>
        </pc:picChg>
        <pc:picChg chg="mod">
          <ac:chgData name="May B" userId="5617349050e7fcf5" providerId="LiveId" clId="{09AEAB1E-E519-4D80-B678-19A018464C8D}" dt="2020-11-05T15:58:55.330" v="7141" actId="1035"/>
          <ac:picMkLst>
            <pc:docMk/>
            <pc:sldMk cId="4249744545" sldId="270"/>
            <ac:picMk id="3074" creationId="{37FC37DF-243D-4EF3-A87B-970DDF4BEF99}"/>
          </ac:picMkLst>
        </pc:picChg>
      </pc:sldChg>
      <pc:sldChg chg="addSp delSp modSp add mod">
        <pc:chgData name="May B" userId="5617349050e7fcf5" providerId="LiveId" clId="{09AEAB1E-E519-4D80-B678-19A018464C8D}" dt="2020-11-08T13:41:23.677" v="8540" actId="1076"/>
        <pc:sldMkLst>
          <pc:docMk/>
          <pc:sldMk cId="3489835492" sldId="271"/>
        </pc:sldMkLst>
        <pc:spChg chg="mod">
          <ac:chgData name="May B" userId="5617349050e7fcf5" providerId="LiveId" clId="{09AEAB1E-E519-4D80-B678-19A018464C8D}" dt="2020-11-05T15:46:44.941" v="6620" actId="20577"/>
          <ac:spMkLst>
            <pc:docMk/>
            <pc:sldMk cId="3489835492" sldId="271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8T12:59:40.425" v="8028"/>
          <ac:spMkLst>
            <pc:docMk/>
            <pc:sldMk cId="3489835492" sldId="271"/>
            <ac:spMk id="3" creationId="{C4A925A7-6646-4FF6-B16A-A6937623438A}"/>
          </ac:spMkLst>
        </pc:spChg>
        <pc:spChg chg="add del">
          <ac:chgData name="May B" userId="5617349050e7fcf5" providerId="LiveId" clId="{09AEAB1E-E519-4D80-B678-19A018464C8D}" dt="2020-11-04T12:35:27.755" v="3607"/>
          <ac:spMkLst>
            <pc:docMk/>
            <pc:sldMk cId="3489835492" sldId="271"/>
            <ac:spMk id="4" creationId="{6233DD02-282B-4400-AA85-DE361CB47A69}"/>
          </ac:spMkLst>
        </pc:spChg>
        <pc:spChg chg="add del">
          <ac:chgData name="May B" userId="5617349050e7fcf5" providerId="LiveId" clId="{09AEAB1E-E519-4D80-B678-19A018464C8D}" dt="2020-11-04T12:35:29.652" v="3609"/>
          <ac:spMkLst>
            <pc:docMk/>
            <pc:sldMk cId="3489835492" sldId="271"/>
            <ac:spMk id="5" creationId="{1C2A5F93-9712-4CD9-BF82-E61B70E8648F}"/>
          </ac:spMkLst>
        </pc:spChg>
        <pc:spChg chg="add del">
          <ac:chgData name="May B" userId="5617349050e7fcf5" providerId="LiveId" clId="{09AEAB1E-E519-4D80-B678-19A018464C8D}" dt="2020-11-04T12:35:35.790" v="3611"/>
          <ac:spMkLst>
            <pc:docMk/>
            <pc:sldMk cId="3489835492" sldId="271"/>
            <ac:spMk id="6" creationId="{0E3BFA6E-D333-4BA1-8300-5239AF8953F7}"/>
          </ac:spMkLst>
        </pc:spChg>
        <pc:spChg chg="add del">
          <ac:chgData name="May B" userId="5617349050e7fcf5" providerId="LiveId" clId="{09AEAB1E-E519-4D80-B678-19A018464C8D}" dt="2020-11-04T12:35:37.269" v="3613"/>
          <ac:spMkLst>
            <pc:docMk/>
            <pc:sldMk cId="3489835492" sldId="271"/>
            <ac:spMk id="7" creationId="{EDB93756-7444-4250-B5F7-A4F1D567A886}"/>
          </ac:spMkLst>
        </pc:spChg>
        <pc:picChg chg="add mod">
          <ac:chgData name="May B" userId="5617349050e7fcf5" providerId="LiveId" clId="{09AEAB1E-E519-4D80-B678-19A018464C8D}" dt="2020-11-08T13:41:23.677" v="8540" actId="1076"/>
          <ac:picMkLst>
            <pc:docMk/>
            <pc:sldMk cId="3489835492" sldId="271"/>
            <ac:picMk id="1026" creationId="{CC5C7332-8820-40FD-B2E6-6E195A449FD6}"/>
          </ac:picMkLst>
        </pc:picChg>
      </pc:sldChg>
      <pc:sldChg chg="addSp delSp modSp add del mod">
        <pc:chgData name="May B" userId="5617349050e7fcf5" providerId="LiveId" clId="{09AEAB1E-E519-4D80-B678-19A018464C8D}" dt="2020-11-08T12:56:11.420" v="8006" actId="2696"/>
        <pc:sldMkLst>
          <pc:docMk/>
          <pc:sldMk cId="3051143413" sldId="272"/>
        </pc:sldMkLst>
        <pc:spChg chg="mod">
          <ac:chgData name="May B" userId="5617349050e7fcf5" providerId="LiveId" clId="{09AEAB1E-E519-4D80-B678-19A018464C8D}" dt="2020-11-05T15:33:48.284" v="6084" actId="20577"/>
          <ac:spMkLst>
            <pc:docMk/>
            <pc:sldMk cId="3051143413" sldId="272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5:40:08.816" v="6208" actId="20577"/>
          <ac:spMkLst>
            <pc:docMk/>
            <pc:sldMk cId="3051143413" sldId="272"/>
            <ac:spMk id="3" creationId="{C4A925A7-6646-4FF6-B16A-A6937623438A}"/>
          </ac:spMkLst>
        </pc:spChg>
        <pc:picChg chg="mod">
          <ac:chgData name="May B" userId="5617349050e7fcf5" providerId="LiveId" clId="{09AEAB1E-E519-4D80-B678-19A018464C8D}" dt="2020-11-05T12:44:38.078" v="5328" actId="1076"/>
          <ac:picMkLst>
            <pc:docMk/>
            <pc:sldMk cId="3051143413" sldId="272"/>
            <ac:picMk id="3074" creationId="{37FC37DF-243D-4EF3-A87B-970DDF4BEF99}"/>
          </ac:picMkLst>
        </pc:picChg>
        <pc:picChg chg="add mod">
          <ac:chgData name="May B" userId="5617349050e7fcf5" providerId="LiveId" clId="{09AEAB1E-E519-4D80-B678-19A018464C8D}" dt="2020-11-05T15:40:15.707" v="6212" actId="1076"/>
          <ac:picMkLst>
            <pc:docMk/>
            <pc:sldMk cId="3051143413" sldId="272"/>
            <ac:picMk id="25602" creationId="{3F43879A-C721-4198-8F48-457CB2978CAC}"/>
          </ac:picMkLst>
        </pc:picChg>
        <pc:picChg chg="add del mod">
          <ac:chgData name="May B" userId="5617349050e7fcf5" providerId="LiveId" clId="{09AEAB1E-E519-4D80-B678-19A018464C8D}" dt="2020-11-05T15:39:31.397" v="6189" actId="478"/>
          <ac:picMkLst>
            <pc:docMk/>
            <pc:sldMk cId="3051143413" sldId="272"/>
            <ac:picMk id="25604" creationId="{1E37CCAF-49C9-4A4F-936E-E3D0674E38BE}"/>
          </ac:picMkLst>
        </pc:picChg>
        <pc:picChg chg="add mod">
          <ac:chgData name="May B" userId="5617349050e7fcf5" providerId="LiveId" clId="{09AEAB1E-E519-4D80-B678-19A018464C8D}" dt="2020-11-05T15:40:14.113" v="6211" actId="1076"/>
          <ac:picMkLst>
            <pc:docMk/>
            <pc:sldMk cId="3051143413" sldId="272"/>
            <ac:picMk id="25606" creationId="{9361BEFA-898E-4F7B-86A2-672DEC44C823}"/>
          </ac:picMkLst>
        </pc:picChg>
      </pc:sldChg>
      <pc:sldChg chg="add del">
        <pc:chgData name="May B" userId="5617349050e7fcf5" providerId="LiveId" clId="{09AEAB1E-E519-4D80-B678-19A018464C8D}" dt="2020-11-04T12:50:40.714" v="3696"/>
        <pc:sldMkLst>
          <pc:docMk/>
          <pc:sldMk cId="969933982" sldId="273"/>
        </pc:sldMkLst>
      </pc:sldChg>
      <pc:sldChg chg="addSp delSp modSp add del mod">
        <pc:chgData name="May B" userId="5617349050e7fcf5" providerId="LiveId" clId="{09AEAB1E-E519-4D80-B678-19A018464C8D}" dt="2020-11-08T12:56:42.372" v="8007" actId="2696"/>
        <pc:sldMkLst>
          <pc:docMk/>
          <pc:sldMk cId="1688916835" sldId="273"/>
        </pc:sldMkLst>
        <pc:spChg chg="mod">
          <ac:chgData name="May B" userId="5617349050e7fcf5" providerId="LiveId" clId="{09AEAB1E-E519-4D80-B678-19A018464C8D}" dt="2020-11-04T12:57:09.856" v="3747" actId="20577"/>
          <ac:spMkLst>
            <pc:docMk/>
            <pc:sldMk cId="1688916835" sldId="273"/>
            <ac:spMk id="2" creationId="{2DC9D1D5-6CA8-4646-8262-C72BB54DEF6C}"/>
          </ac:spMkLst>
        </pc:spChg>
        <pc:spChg chg="del mod">
          <ac:chgData name="May B" userId="5617349050e7fcf5" providerId="LiveId" clId="{09AEAB1E-E519-4D80-B678-19A018464C8D}" dt="2020-11-04T14:58:57.427" v="3920" actId="478"/>
          <ac:spMkLst>
            <pc:docMk/>
            <pc:sldMk cId="1688916835" sldId="273"/>
            <ac:spMk id="3" creationId="{C4A925A7-6646-4FF6-B16A-A6937623438A}"/>
          </ac:spMkLst>
        </pc:spChg>
        <pc:spChg chg="add del mod">
          <ac:chgData name="May B" userId="5617349050e7fcf5" providerId="LiveId" clId="{09AEAB1E-E519-4D80-B678-19A018464C8D}" dt="2020-11-04T14:59:00.763" v="3921" actId="478"/>
          <ac:spMkLst>
            <pc:docMk/>
            <pc:sldMk cId="1688916835" sldId="273"/>
            <ac:spMk id="5" creationId="{9351623A-D4E2-4A62-A973-51A0E21F5601}"/>
          </ac:spMkLst>
        </pc:spChg>
        <pc:picChg chg="add mod modCrop">
          <ac:chgData name="May B" userId="5617349050e7fcf5" providerId="LiveId" clId="{09AEAB1E-E519-4D80-B678-19A018464C8D}" dt="2020-11-04T15:01:45.758" v="3927" actId="1076"/>
          <ac:picMkLst>
            <pc:docMk/>
            <pc:sldMk cId="1688916835" sldId="273"/>
            <ac:picMk id="7" creationId="{0269D3AE-E5D9-4FBD-812B-74099C3B3E06}"/>
          </ac:picMkLst>
        </pc:picChg>
      </pc:sldChg>
      <pc:sldChg chg="del">
        <pc:chgData name="May B" userId="5617349050e7fcf5" providerId="LiveId" clId="{09AEAB1E-E519-4D80-B678-19A018464C8D}" dt="2020-11-08T13:29:00.984" v="8309" actId="2696"/>
        <pc:sldMkLst>
          <pc:docMk/>
          <pc:sldMk cId="3026918122" sldId="273"/>
        </pc:sldMkLst>
      </pc:sldChg>
      <pc:sldChg chg="addSp delSp del mod">
        <pc:chgData name="May B" userId="5617349050e7fcf5" providerId="LiveId" clId="{09AEAB1E-E519-4D80-B678-19A018464C8D}" dt="2020-11-08T13:33:00.794" v="8439" actId="47"/>
        <pc:sldMkLst>
          <pc:docMk/>
          <pc:sldMk cId="1731597884" sldId="274"/>
        </pc:sldMkLst>
        <pc:picChg chg="add del">
          <ac:chgData name="May B" userId="5617349050e7fcf5" providerId="LiveId" clId="{09AEAB1E-E519-4D80-B678-19A018464C8D}" dt="2020-11-08T13:29:09.836" v="8311" actId="478"/>
          <ac:picMkLst>
            <pc:docMk/>
            <pc:sldMk cId="1731597884" sldId="274"/>
            <ac:picMk id="5" creationId="{7500C8EB-8A76-4FE0-B123-4BE6D419A00A}"/>
          </ac:picMkLst>
        </pc:picChg>
      </pc:sldChg>
      <pc:sldChg chg="addSp delSp modSp add del mod">
        <pc:chgData name="May B" userId="5617349050e7fcf5" providerId="LiveId" clId="{09AEAB1E-E519-4D80-B678-19A018464C8D}" dt="2020-11-08T12:56:42.372" v="8007" actId="2696"/>
        <pc:sldMkLst>
          <pc:docMk/>
          <pc:sldMk cId="3810093720" sldId="274"/>
        </pc:sldMkLst>
        <pc:spChg chg="mod">
          <ac:chgData name="May B" userId="5617349050e7fcf5" providerId="LiveId" clId="{09AEAB1E-E519-4D80-B678-19A018464C8D}" dt="2020-11-04T12:59:51.849" v="3781" actId="20577"/>
          <ac:spMkLst>
            <pc:docMk/>
            <pc:sldMk cId="3810093720" sldId="274"/>
            <ac:spMk id="2" creationId="{2DC9D1D5-6CA8-4646-8262-C72BB54DEF6C}"/>
          </ac:spMkLst>
        </pc:spChg>
        <pc:spChg chg="del mod">
          <ac:chgData name="May B" userId="5617349050e7fcf5" providerId="LiveId" clId="{09AEAB1E-E519-4D80-B678-19A018464C8D}" dt="2020-11-04T15:03:46.247" v="3928" actId="478"/>
          <ac:spMkLst>
            <pc:docMk/>
            <pc:sldMk cId="3810093720" sldId="274"/>
            <ac:spMk id="3" creationId="{C4A925A7-6646-4FF6-B16A-A6937623438A}"/>
          </ac:spMkLst>
        </pc:spChg>
        <pc:picChg chg="add mod">
          <ac:chgData name="May B" userId="5617349050e7fcf5" providerId="LiveId" clId="{09AEAB1E-E519-4D80-B678-19A018464C8D}" dt="2020-11-04T15:04:14.408" v="3965" actId="1036"/>
          <ac:picMkLst>
            <pc:docMk/>
            <pc:sldMk cId="3810093720" sldId="274"/>
            <ac:picMk id="5" creationId="{7500C8EB-8A76-4FE0-B123-4BE6D419A00A}"/>
          </ac:picMkLst>
        </pc:picChg>
      </pc:sldChg>
      <pc:sldChg chg="addSp delSp modSp add del mod">
        <pc:chgData name="May B" userId="5617349050e7fcf5" providerId="LiveId" clId="{09AEAB1E-E519-4D80-B678-19A018464C8D}" dt="2020-11-08T12:56:42.372" v="8007" actId="2696"/>
        <pc:sldMkLst>
          <pc:docMk/>
          <pc:sldMk cId="1451520217" sldId="275"/>
        </pc:sldMkLst>
        <pc:spChg chg="mod">
          <ac:chgData name="May B" userId="5617349050e7fcf5" providerId="LiveId" clId="{09AEAB1E-E519-4D80-B678-19A018464C8D}" dt="2020-11-04T14:28:41.855" v="3816" actId="20577"/>
          <ac:spMkLst>
            <pc:docMk/>
            <pc:sldMk cId="1451520217" sldId="275"/>
            <ac:spMk id="2" creationId="{2DC9D1D5-6CA8-4646-8262-C72BB54DEF6C}"/>
          </ac:spMkLst>
        </pc:spChg>
        <pc:spChg chg="del mod">
          <ac:chgData name="May B" userId="5617349050e7fcf5" providerId="LiveId" clId="{09AEAB1E-E519-4D80-B678-19A018464C8D}" dt="2020-11-04T15:04:55.427" v="3966" actId="478"/>
          <ac:spMkLst>
            <pc:docMk/>
            <pc:sldMk cId="1451520217" sldId="275"/>
            <ac:spMk id="3" creationId="{C4A925A7-6646-4FF6-B16A-A6937623438A}"/>
          </ac:spMkLst>
        </pc:spChg>
        <pc:picChg chg="add del mod modCrop">
          <ac:chgData name="May B" userId="5617349050e7fcf5" providerId="LiveId" clId="{09AEAB1E-E519-4D80-B678-19A018464C8D}" dt="2020-11-08T12:48:16.454" v="7939" actId="22"/>
          <ac:picMkLst>
            <pc:docMk/>
            <pc:sldMk cId="1451520217" sldId="275"/>
            <ac:picMk id="4" creationId="{E8321218-08A7-4E77-BC32-C43546AA1F61}"/>
          </ac:picMkLst>
        </pc:picChg>
        <pc:picChg chg="add del mod">
          <ac:chgData name="May B" userId="5617349050e7fcf5" providerId="LiveId" clId="{09AEAB1E-E519-4D80-B678-19A018464C8D}" dt="2020-11-08T12:48:16.950" v="7940" actId="478"/>
          <ac:picMkLst>
            <pc:docMk/>
            <pc:sldMk cId="1451520217" sldId="275"/>
            <ac:picMk id="5" creationId="{3BC73AFC-9668-4676-8BC2-FE27DA4DE7FA}"/>
          </ac:picMkLst>
        </pc:picChg>
      </pc:sldChg>
      <pc:sldChg chg="del">
        <pc:chgData name="May B" userId="5617349050e7fcf5" providerId="LiveId" clId="{09AEAB1E-E519-4D80-B678-19A018464C8D}" dt="2020-11-08T13:35:59.709" v="8534" actId="47"/>
        <pc:sldMkLst>
          <pc:docMk/>
          <pc:sldMk cId="1607346505" sldId="275"/>
        </pc:sldMkLst>
      </pc:sldChg>
      <pc:sldChg chg="addSp delSp modSp add del mod">
        <pc:chgData name="May B" userId="5617349050e7fcf5" providerId="LiveId" clId="{09AEAB1E-E519-4D80-B678-19A018464C8D}" dt="2020-11-08T12:48:42.001" v="7941" actId="47"/>
        <pc:sldMkLst>
          <pc:docMk/>
          <pc:sldMk cId="3532036947" sldId="276"/>
        </pc:sldMkLst>
        <pc:spChg chg="mod">
          <ac:chgData name="May B" userId="5617349050e7fcf5" providerId="LiveId" clId="{09AEAB1E-E519-4D80-B678-19A018464C8D}" dt="2020-11-04T15:50:47.410" v="4197" actId="313"/>
          <ac:spMkLst>
            <pc:docMk/>
            <pc:sldMk cId="3532036947" sldId="276"/>
            <ac:spMk id="2" creationId="{2DC9D1D5-6CA8-4646-8262-C72BB54DEF6C}"/>
          </ac:spMkLst>
        </pc:spChg>
        <pc:spChg chg="add del mod">
          <ac:chgData name="May B" userId="5617349050e7fcf5" providerId="LiveId" clId="{09AEAB1E-E519-4D80-B678-19A018464C8D}" dt="2020-11-04T15:50:40.394" v="4193" actId="478"/>
          <ac:spMkLst>
            <pc:docMk/>
            <pc:sldMk cId="3532036947" sldId="276"/>
            <ac:spMk id="4" creationId="{F91414AD-6515-4F96-8F82-044B411909C8}"/>
          </ac:spMkLst>
        </pc:spChg>
        <pc:spChg chg="add del mod">
          <ac:chgData name="May B" userId="5617349050e7fcf5" providerId="LiveId" clId="{09AEAB1E-E519-4D80-B678-19A018464C8D}" dt="2020-11-04T15:50:33.733" v="4190" actId="478"/>
          <ac:spMkLst>
            <pc:docMk/>
            <pc:sldMk cId="3532036947" sldId="276"/>
            <ac:spMk id="6" creationId="{3842E20B-432D-4A38-9940-36125B81106C}"/>
          </ac:spMkLst>
        </pc:spChg>
        <pc:picChg chg="del">
          <ac:chgData name="May B" userId="5617349050e7fcf5" providerId="LiveId" clId="{09AEAB1E-E519-4D80-B678-19A018464C8D}" dt="2020-11-04T15:10:34.224" v="3982" actId="478"/>
          <ac:picMkLst>
            <pc:docMk/>
            <pc:sldMk cId="3532036947" sldId="276"/>
            <ac:picMk id="5" creationId="{3BC73AFC-9668-4676-8BC2-FE27DA4DE7FA}"/>
          </ac:picMkLst>
        </pc:picChg>
        <pc:picChg chg="add del">
          <ac:chgData name="May B" userId="5617349050e7fcf5" providerId="LiveId" clId="{09AEAB1E-E519-4D80-B678-19A018464C8D}" dt="2020-11-04T15:50:36.982" v="4192" actId="478"/>
          <ac:picMkLst>
            <pc:docMk/>
            <pc:sldMk cId="3532036947" sldId="276"/>
            <ac:picMk id="8" creationId="{5D3F2BFA-FD12-49D6-BC4A-772FBCE99FEF}"/>
          </ac:picMkLst>
        </pc:picChg>
        <pc:picChg chg="add mod">
          <ac:chgData name="May B" userId="5617349050e7fcf5" providerId="LiveId" clId="{09AEAB1E-E519-4D80-B678-19A018464C8D}" dt="2020-11-04T15:50:52.549" v="4198" actId="14100"/>
          <ac:picMkLst>
            <pc:docMk/>
            <pc:sldMk cId="3532036947" sldId="276"/>
            <ac:picMk id="10" creationId="{7DFCC9D0-F6DC-41DC-BC5F-650CBF257EE4}"/>
          </ac:picMkLst>
        </pc:picChg>
      </pc:sldChg>
      <pc:sldChg chg="addSp delSp modSp add del mod">
        <pc:chgData name="May B" userId="5617349050e7fcf5" providerId="LiveId" clId="{09AEAB1E-E519-4D80-B678-19A018464C8D}" dt="2020-11-08T12:59:49.063" v="8029" actId="2696"/>
        <pc:sldMkLst>
          <pc:docMk/>
          <pc:sldMk cId="2290962487" sldId="277"/>
        </pc:sldMkLst>
        <pc:spChg chg="mod">
          <ac:chgData name="May B" userId="5617349050e7fcf5" providerId="LiveId" clId="{09AEAB1E-E519-4D80-B678-19A018464C8D}" dt="2020-11-04T15:20:12.520" v="4076" actId="20577"/>
          <ac:spMkLst>
            <pc:docMk/>
            <pc:sldMk cId="2290962487" sldId="277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6:26:37.064" v="7871" actId="20577"/>
          <ac:spMkLst>
            <pc:docMk/>
            <pc:sldMk cId="2290962487" sldId="277"/>
            <ac:spMk id="3" creationId="{C4A925A7-6646-4FF6-B16A-A6937623438A}"/>
          </ac:spMkLst>
        </pc:spChg>
        <pc:spChg chg="add del">
          <ac:chgData name="May B" userId="5617349050e7fcf5" providerId="LiveId" clId="{09AEAB1E-E519-4D80-B678-19A018464C8D}" dt="2020-11-05T16:23:40.823" v="7814"/>
          <ac:spMkLst>
            <pc:docMk/>
            <pc:sldMk cId="2290962487" sldId="277"/>
            <ac:spMk id="4" creationId="{17A1A081-650A-477F-9580-414D0753B9A6}"/>
          </ac:spMkLst>
        </pc:spChg>
      </pc:sldChg>
      <pc:sldChg chg="del">
        <pc:chgData name="May B" userId="5617349050e7fcf5" providerId="LiveId" clId="{09AEAB1E-E519-4D80-B678-19A018464C8D}" dt="2020-11-08T14:02:09.663" v="8676" actId="47"/>
        <pc:sldMkLst>
          <pc:docMk/>
          <pc:sldMk cId="2426950849" sldId="277"/>
        </pc:sldMkLst>
      </pc:sldChg>
      <pc:sldChg chg="addSp delSp modSp add mod">
        <pc:chgData name="May B" userId="5617349050e7fcf5" providerId="LiveId" clId="{09AEAB1E-E519-4D80-B678-19A018464C8D}" dt="2020-11-08T14:12:52.721" v="8745" actId="20577"/>
        <pc:sldMkLst>
          <pc:docMk/>
          <pc:sldMk cId="21411688" sldId="278"/>
        </pc:sldMkLst>
        <pc:spChg chg="mod">
          <ac:chgData name="May B" userId="5617349050e7fcf5" providerId="LiveId" clId="{09AEAB1E-E519-4D80-B678-19A018464C8D}" dt="2020-11-04T16:21:29.699" v="4217" actId="20577"/>
          <ac:spMkLst>
            <pc:docMk/>
            <pc:sldMk cId="21411688" sldId="278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8T14:12:52.721" v="8745" actId="20577"/>
          <ac:spMkLst>
            <pc:docMk/>
            <pc:sldMk cId="21411688" sldId="278"/>
            <ac:spMk id="3" creationId="{C4A925A7-6646-4FF6-B16A-A6937623438A}"/>
          </ac:spMkLst>
        </pc:spChg>
        <pc:picChg chg="add del">
          <ac:chgData name="May B" userId="5617349050e7fcf5" providerId="LiveId" clId="{09AEAB1E-E519-4D80-B678-19A018464C8D}" dt="2020-11-05T13:03:49.187" v="5433" actId="21"/>
          <ac:picMkLst>
            <pc:docMk/>
            <pc:sldMk cId="21411688" sldId="278"/>
            <ac:picMk id="5" creationId="{B5889CF3-F0C1-4115-9FE9-5693FA8DC667}"/>
          </ac:picMkLst>
        </pc:picChg>
      </pc:sldChg>
      <pc:sldChg chg="modSp add mod">
        <pc:chgData name="May B" userId="5617349050e7fcf5" providerId="LiveId" clId="{09AEAB1E-E519-4D80-B678-19A018464C8D}" dt="2020-11-08T14:16:12.860" v="8748" actId="20577"/>
        <pc:sldMkLst>
          <pc:docMk/>
          <pc:sldMk cId="3348673319" sldId="279"/>
        </pc:sldMkLst>
        <pc:spChg chg="mod">
          <ac:chgData name="May B" userId="5617349050e7fcf5" providerId="LiveId" clId="{09AEAB1E-E519-4D80-B678-19A018464C8D}" dt="2020-11-04T16:25:16.867" v="4293" actId="313"/>
          <ac:spMkLst>
            <pc:docMk/>
            <pc:sldMk cId="3348673319" sldId="279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8T14:16:12.860" v="8748" actId="20577"/>
          <ac:spMkLst>
            <pc:docMk/>
            <pc:sldMk cId="3348673319" sldId="279"/>
            <ac:spMk id="3" creationId="{C4A925A7-6646-4FF6-B16A-A6937623438A}"/>
          </ac:spMkLst>
        </pc:spChg>
      </pc:sldChg>
      <pc:sldChg chg="addSp delSp modSp add del mod">
        <pc:chgData name="May B" userId="5617349050e7fcf5" providerId="LiveId" clId="{09AEAB1E-E519-4D80-B678-19A018464C8D}" dt="2020-11-08T12:49:01.474" v="7942" actId="2696"/>
        <pc:sldMkLst>
          <pc:docMk/>
          <pc:sldMk cId="364446936" sldId="280"/>
        </pc:sldMkLst>
        <pc:spChg chg="mod">
          <ac:chgData name="May B" userId="5617349050e7fcf5" providerId="LiveId" clId="{09AEAB1E-E519-4D80-B678-19A018464C8D}" dt="2020-11-04T16:29:20.561" v="4301" actId="20577"/>
          <ac:spMkLst>
            <pc:docMk/>
            <pc:sldMk cId="364446936" sldId="280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6:15:24.161" v="7525" actId="20577"/>
          <ac:spMkLst>
            <pc:docMk/>
            <pc:sldMk cId="364446936" sldId="280"/>
            <ac:spMk id="3" creationId="{C4A925A7-6646-4FF6-B16A-A6937623438A}"/>
          </ac:spMkLst>
        </pc:spChg>
        <pc:picChg chg="add del">
          <ac:chgData name="May B" userId="5617349050e7fcf5" providerId="LiveId" clId="{09AEAB1E-E519-4D80-B678-19A018464C8D}" dt="2020-11-04T16:44:44.114" v="4442"/>
          <ac:picMkLst>
            <pc:docMk/>
            <pc:sldMk cId="364446936" sldId="280"/>
            <ac:picMk id="4" creationId="{C7B80458-5AD9-45DF-96C1-C7C5FF5EA9A4}"/>
          </ac:picMkLst>
        </pc:picChg>
        <pc:picChg chg="mod">
          <ac:chgData name="May B" userId="5617349050e7fcf5" providerId="LiveId" clId="{09AEAB1E-E519-4D80-B678-19A018464C8D}" dt="2020-11-05T16:15:21.253" v="7523" actId="1076"/>
          <ac:picMkLst>
            <pc:docMk/>
            <pc:sldMk cId="364446936" sldId="280"/>
            <ac:picMk id="3074" creationId="{37FC37DF-243D-4EF3-A87B-970DDF4BEF99}"/>
          </ac:picMkLst>
        </pc:picChg>
        <pc:picChg chg="add mod">
          <ac:chgData name="May B" userId="5617349050e7fcf5" providerId="LiveId" clId="{09AEAB1E-E519-4D80-B678-19A018464C8D}" dt="2020-11-04T16:46:32.475" v="4477" actId="1076"/>
          <ac:picMkLst>
            <pc:docMk/>
            <pc:sldMk cId="364446936" sldId="280"/>
            <ac:picMk id="17410" creationId="{70005C9D-FFF5-44E4-BE17-CA223B0D5E7F}"/>
          </ac:picMkLst>
        </pc:picChg>
        <pc:picChg chg="add del">
          <ac:chgData name="May B" userId="5617349050e7fcf5" providerId="LiveId" clId="{09AEAB1E-E519-4D80-B678-19A018464C8D}" dt="2020-11-04T16:44:42.180" v="4440"/>
          <ac:picMkLst>
            <pc:docMk/>
            <pc:sldMk cId="364446936" sldId="280"/>
            <ac:picMk id="17412" creationId="{A03BF479-0F40-4B57-AA1A-3483A01B3AE2}"/>
          </ac:picMkLst>
        </pc:picChg>
        <pc:picChg chg="add mod">
          <ac:chgData name="May B" userId="5617349050e7fcf5" providerId="LiveId" clId="{09AEAB1E-E519-4D80-B678-19A018464C8D}" dt="2020-11-04T16:46:29.386" v="4476" actId="1076"/>
          <ac:picMkLst>
            <pc:docMk/>
            <pc:sldMk cId="364446936" sldId="280"/>
            <ac:picMk id="17414" creationId="{B733EC22-9975-419B-B33A-1BECA4B93D4A}"/>
          </ac:picMkLst>
        </pc:picChg>
      </pc:sldChg>
      <pc:sldChg chg="add del">
        <pc:chgData name="May B" userId="5617349050e7fcf5" providerId="LiveId" clId="{09AEAB1E-E519-4D80-B678-19A018464C8D}" dt="2020-11-08T12:48:09.655" v="7933"/>
        <pc:sldMkLst>
          <pc:docMk/>
          <pc:sldMk cId="3442105649" sldId="280"/>
        </pc:sldMkLst>
      </pc:sldChg>
      <pc:sldChg chg="addSp delSp modSp add mod">
        <pc:chgData name="May B" userId="5617349050e7fcf5" providerId="LiveId" clId="{09AEAB1E-E519-4D80-B678-19A018464C8D}" dt="2020-11-04T16:48:27.222" v="4516"/>
        <pc:sldMkLst>
          <pc:docMk/>
          <pc:sldMk cId="3464287391" sldId="281"/>
        </pc:sldMkLst>
        <pc:spChg chg="del">
          <ac:chgData name="May B" userId="5617349050e7fcf5" providerId="LiveId" clId="{09AEAB1E-E519-4D80-B678-19A018464C8D}" dt="2020-11-04T16:47:41.199" v="4480" actId="478"/>
          <ac:spMkLst>
            <pc:docMk/>
            <pc:sldMk cId="3464287391" sldId="281"/>
            <ac:spMk id="2" creationId="{2DC9D1D5-6CA8-4646-8262-C72BB54DEF6C}"/>
          </ac:spMkLst>
        </pc:spChg>
        <pc:spChg chg="add del mod">
          <ac:chgData name="May B" userId="5617349050e7fcf5" providerId="LiveId" clId="{09AEAB1E-E519-4D80-B678-19A018464C8D}" dt="2020-11-04T16:47:44.254" v="4481" actId="478"/>
          <ac:spMkLst>
            <pc:docMk/>
            <pc:sldMk cId="3464287391" sldId="281"/>
            <ac:spMk id="4" creationId="{E09B3973-3ACA-4FA1-922C-F322BFB78497}"/>
          </ac:spMkLst>
        </pc:spChg>
        <pc:picChg chg="del">
          <ac:chgData name="May B" userId="5617349050e7fcf5" providerId="LiveId" clId="{09AEAB1E-E519-4D80-B678-19A018464C8D}" dt="2020-11-04T16:47:38.023" v="4479" actId="478"/>
          <ac:picMkLst>
            <pc:docMk/>
            <pc:sldMk cId="3464287391" sldId="281"/>
            <ac:picMk id="10" creationId="{7DFCC9D0-F6DC-41DC-BC5F-650CBF257EE4}"/>
          </ac:picMkLst>
        </pc:picChg>
        <pc:picChg chg="add mod">
          <ac:chgData name="May B" userId="5617349050e7fcf5" providerId="LiveId" clId="{09AEAB1E-E519-4D80-B678-19A018464C8D}" dt="2020-11-04T16:48:27.222" v="4516"/>
          <ac:picMkLst>
            <pc:docMk/>
            <pc:sldMk cId="3464287391" sldId="281"/>
            <ac:picMk id="26626" creationId="{6F72A312-8DDE-4D8F-9035-659E22497413}"/>
          </ac:picMkLst>
        </pc:picChg>
      </pc:sldChg>
      <pc:sldChg chg="addSp delSp modSp add del mod">
        <pc:chgData name="May B" userId="5617349050e7fcf5" providerId="LiveId" clId="{09AEAB1E-E519-4D80-B678-19A018464C8D}" dt="2020-11-08T12:49:01.474" v="7942" actId="2696"/>
        <pc:sldMkLst>
          <pc:docMk/>
          <pc:sldMk cId="1776632963" sldId="282"/>
        </pc:sldMkLst>
        <pc:spChg chg="mod">
          <ac:chgData name="May B" userId="5617349050e7fcf5" providerId="LiveId" clId="{09AEAB1E-E519-4D80-B678-19A018464C8D}" dt="2020-11-05T08:28:42.998" v="4530" actId="6549"/>
          <ac:spMkLst>
            <pc:docMk/>
            <pc:sldMk cId="1776632963" sldId="282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08:44:42.713" v="4779" actId="6549"/>
          <ac:spMkLst>
            <pc:docMk/>
            <pc:sldMk cId="1776632963" sldId="282"/>
            <ac:spMk id="3" creationId="{C4A925A7-6646-4FF6-B16A-A6937623438A}"/>
          </ac:spMkLst>
        </pc:spChg>
        <pc:spChg chg="add del mod">
          <ac:chgData name="May B" userId="5617349050e7fcf5" providerId="LiveId" clId="{09AEAB1E-E519-4D80-B678-19A018464C8D}" dt="2020-11-05T08:45:03.528" v="4781" actId="478"/>
          <ac:spMkLst>
            <pc:docMk/>
            <pc:sldMk cId="1776632963" sldId="282"/>
            <ac:spMk id="4" creationId="{B66F06F7-6F6B-4A4A-96F7-0D3DF8CC20D7}"/>
          </ac:spMkLst>
        </pc:spChg>
        <pc:picChg chg="add mod">
          <ac:chgData name="May B" userId="5617349050e7fcf5" providerId="LiveId" clId="{09AEAB1E-E519-4D80-B678-19A018464C8D}" dt="2020-11-05T16:15:44.115" v="7526" actId="1076"/>
          <ac:picMkLst>
            <pc:docMk/>
            <pc:sldMk cId="1776632963" sldId="282"/>
            <ac:picMk id="5" creationId="{A5866E4F-D3CF-45DB-8DF6-45BD17468C9C}"/>
          </ac:picMkLst>
        </pc:picChg>
        <pc:picChg chg="del">
          <ac:chgData name="May B" userId="5617349050e7fcf5" providerId="LiveId" clId="{09AEAB1E-E519-4D80-B678-19A018464C8D}" dt="2020-11-05T08:42:19.007" v="4656" actId="478"/>
          <ac:picMkLst>
            <pc:docMk/>
            <pc:sldMk cId="1776632963" sldId="282"/>
            <ac:picMk id="17410" creationId="{70005C9D-FFF5-44E4-BE17-CA223B0D5E7F}"/>
          </ac:picMkLst>
        </pc:picChg>
        <pc:picChg chg="del">
          <ac:chgData name="May B" userId="5617349050e7fcf5" providerId="LiveId" clId="{09AEAB1E-E519-4D80-B678-19A018464C8D}" dt="2020-11-05T08:28:41.081" v="4529" actId="478"/>
          <ac:picMkLst>
            <pc:docMk/>
            <pc:sldMk cId="1776632963" sldId="282"/>
            <ac:picMk id="17414" creationId="{B733EC22-9975-419B-B33A-1BECA4B93D4A}"/>
          </ac:picMkLst>
        </pc:picChg>
      </pc:sldChg>
      <pc:sldChg chg="add del">
        <pc:chgData name="May B" userId="5617349050e7fcf5" providerId="LiveId" clId="{09AEAB1E-E519-4D80-B678-19A018464C8D}" dt="2020-11-08T12:48:09.655" v="7933"/>
        <pc:sldMkLst>
          <pc:docMk/>
          <pc:sldMk cId="3701109290" sldId="282"/>
        </pc:sldMkLst>
      </pc:sldChg>
      <pc:sldChg chg="addSp delSp modSp add del mod modAnim">
        <pc:chgData name="May B" userId="5617349050e7fcf5" providerId="LiveId" clId="{09AEAB1E-E519-4D80-B678-19A018464C8D}" dt="2020-11-08T12:49:01.474" v="7942" actId="2696"/>
        <pc:sldMkLst>
          <pc:docMk/>
          <pc:sldMk cId="3874398694" sldId="283"/>
        </pc:sldMkLst>
        <pc:spChg chg="del">
          <ac:chgData name="May B" userId="5617349050e7fcf5" providerId="LiveId" clId="{09AEAB1E-E519-4D80-B678-19A018464C8D}" dt="2020-11-05T08:46:12.243" v="4783" actId="478"/>
          <ac:spMkLst>
            <pc:docMk/>
            <pc:sldMk cId="3874398694" sldId="283"/>
            <ac:spMk id="3" creationId="{C4A925A7-6646-4FF6-B16A-A6937623438A}"/>
          </ac:spMkLst>
        </pc:spChg>
        <pc:spChg chg="add del mod">
          <ac:chgData name="May B" userId="5617349050e7fcf5" providerId="LiveId" clId="{09AEAB1E-E519-4D80-B678-19A018464C8D}" dt="2020-11-05T08:46:13.889" v="4784" actId="478"/>
          <ac:spMkLst>
            <pc:docMk/>
            <pc:sldMk cId="3874398694" sldId="283"/>
            <ac:spMk id="5" creationId="{23BFBF64-95B3-4149-906D-B478B3C5DD0D}"/>
          </ac:spMkLst>
        </pc:spChg>
        <pc:spChg chg="add del mod">
          <ac:chgData name="May B" userId="5617349050e7fcf5" providerId="LiveId" clId="{09AEAB1E-E519-4D80-B678-19A018464C8D}" dt="2020-11-05T08:47:36.216" v="4802" actId="767"/>
          <ac:spMkLst>
            <pc:docMk/>
            <pc:sldMk cId="3874398694" sldId="283"/>
            <ac:spMk id="8" creationId="{C1A4D425-8B8F-41E4-B95F-2FF14A7DC73A}"/>
          </ac:spMkLst>
        </pc:spChg>
        <pc:spChg chg="add mod">
          <ac:chgData name="May B" userId="5617349050e7fcf5" providerId="LiveId" clId="{09AEAB1E-E519-4D80-B678-19A018464C8D}" dt="2020-11-05T08:50:03.698" v="4917" actId="20577"/>
          <ac:spMkLst>
            <pc:docMk/>
            <pc:sldMk cId="3874398694" sldId="283"/>
            <ac:spMk id="9" creationId="{438EAA5A-9526-47E1-B531-C4F5F48EE054}"/>
          </ac:spMkLst>
        </pc:spChg>
        <pc:spChg chg="add mod">
          <ac:chgData name="May B" userId="5617349050e7fcf5" providerId="LiveId" clId="{09AEAB1E-E519-4D80-B678-19A018464C8D}" dt="2020-11-05T08:49:24.559" v="4911" actId="207"/>
          <ac:spMkLst>
            <pc:docMk/>
            <pc:sldMk cId="3874398694" sldId="283"/>
            <ac:spMk id="10" creationId="{0929F155-91D0-4AAF-8046-D03B1892E701}"/>
          </ac:spMkLst>
        </pc:spChg>
        <pc:spChg chg="add mod">
          <ac:chgData name="May B" userId="5617349050e7fcf5" providerId="LiveId" clId="{09AEAB1E-E519-4D80-B678-19A018464C8D}" dt="2020-11-05T08:49:27.603" v="4912" actId="207"/>
          <ac:spMkLst>
            <pc:docMk/>
            <pc:sldMk cId="3874398694" sldId="283"/>
            <ac:spMk id="11" creationId="{3DA87732-E747-4BE5-86BD-666BEAC7ABB1}"/>
          </ac:spMkLst>
        </pc:spChg>
        <pc:spChg chg="add mod">
          <ac:chgData name="May B" userId="5617349050e7fcf5" providerId="LiveId" clId="{09AEAB1E-E519-4D80-B678-19A018464C8D}" dt="2020-11-05T08:50:16.685" v="4923" actId="20577"/>
          <ac:spMkLst>
            <pc:docMk/>
            <pc:sldMk cId="3874398694" sldId="283"/>
            <ac:spMk id="13" creationId="{2F932D04-6C2E-49D1-A83C-F0EC5FB2C03E}"/>
          </ac:spMkLst>
        </pc:spChg>
        <pc:spChg chg="add mod">
          <ac:chgData name="May B" userId="5617349050e7fcf5" providerId="LiveId" clId="{09AEAB1E-E519-4D80-B678-19A018464C8D}" dt="2020-11-05T08:50:45.714" v="4937" actId="115"/>
          <ac:spMkLst>
            <pc:docMk/>
            <pc:sldMk cId="3874398694" sldId="283"/>
            <ac:spMk id="15" creationId="{2F227CB0-6E34-44E7-8962-3427333183A9}"/>
          </ac:spMkLst>
        </pc:spChg>
        <pc:picChg chg="add del mod">
          <ac:chgData name="May B" userId="5617349050e7fcf5" providerId="LiveId" clId="{09AEAB1E-E519-4D80-B678-19A018464C8D}" dt="2020-11-05T08:47:09.373" v="4790" actId="21"/>
          <ac:picMkLst>
            <pc:docMk/>
            <pc:sldMk cId="3874398694" sldId="283"/>
            <ac:picMk id="7" creationId="{82060EA4-EFA9-44BC-9A30-88B2FE6B5030}"/>
          </ac:picMkLst>
        </pc:picChg>
      </pc:sldChg>
      <pc:sldChg chg="add del">
        <pc:chgData name="May B" userId="5617349050e7fcf5" providerId="LiveId" clId="{09AEAB1E-E519-4D80-B678-19A018464C8D}" dt="2020-11-08T12:48:09.655" v="7933"/>
        <pc:sldMkLst>
          <pc:docMk/>
          <pc:sldMk cId="4155697953" sldId="283"/>
        </pc:sldMkLst>
      </pc:sldChg>
      <pc:sldChg chg="modSp mod">
        <pc:chgData name="May B" userId="5617349050e7fcf5" providerId="LiveId" clId="{09AEAB1E-E519-4D80-B678-19A018464C8D}" dt="2020-11-08T14:07:14.378" v="8681" actId="20577"/>
        <pc:sldMkLst>
          <pc:docMk/>
          <pc:sldMk cId="5893744" sldId="284"/>
        </pc:sldMkLst>
        <pc:spChg chg="mod">
          <ac:chgData name="May B" userId="5617349050e7fcf5" providerId="LiveId" clId="{09AEAB1E-E519-4D80-B678-19A018464C8D}" dt="2020-11-08T14:07:14.378" v="8681" actId="20577"/>
          <ac:spMkLst>
            <pc:docMk/>
            <pc:sldMk cId="5893744" sldId="284"/>
            <ac:spMk id="2" creationId="{2DC9D1D5-6CA8-4646-8262-C72BB54DEF6C}"/>
          </ac:spMkLst>
        </pc:spChg>
      </pc:sldChg>
      <pc:sldChg chg="add del">
        <pc:chgData name="May B" userId="5617349050e7fcf5" providerId="LiveId" clId="{09AEAB1E-E519-4D80-B678-19A018464C8D}" dt="2020-11-08T12:48:09.655" v="7933"/>
        <pc:sldMkLst>
          <pc:docMk/>
          <pc:sldMk cId="1352994116" sldId="284"/>
        </pc:sldMkLst>
      </pc:sldChg>
      <pc:sldChg chg="add del">
        <pc:chgData name="May B" userId="5617349050e7fcf5" providerId="LiveId" clId="{09AEAB1E-E519-4D80-B678-19A018464C8D}" dt="2020-11-05T08:46:15.627" v="4786"/>
        <pc:sldMkLst>
          <pc:docMk/>
          <pc:sldMk cId="2662115198" sldId="284"/>
        </pc:sldMkLst>
      </pc:sldChg>
      <pc:sldChg chg="addSp delSp modSp add del mod">
        <pc:chgData name="May B" userId="5617349050e7fcf5" providerId="LiveId" clId="{09AEAB1E-E519-4D80-B678-19A018464C8D}" dt="2020-11-08T12:49:01.474" v="7942" actId="2696"/>
        <pc:sldMkLst>
          <pc:docMk/>
          <pc:sldMk cId="2839584588" sldId="284"/>
        </pc:sldMkLst>
        <pc:spChg chg="mod">
          <ac:chgData name="May B" userId="5617349050e7fcf5" providerId="LiveId" clId="{09AEAB1E-E519-4D80-B678-19A018464C8D}" dt="2020-11-05T08:51:54.071" v="4950"/>
          <ac:spMkLst>
            <pc:docMk/>
            <pc:sldMk cId="2839584588" sldId="284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6:18:47.368" v="7663" actId="20577"/>
          <ac:spMkLst>
            <pc:docMk/>
            <pc:sldMk cId="2839584588" sldId="284"/>
            <ac:spMk id="3" creationId="{C4A925A7-6646-4FF6-B16A-A6937623438A}"/>
          </ac:spMkLst>
        </pc:spChg>
        <pc:spChg chg="add del">
          <ac:chgData name="May B" userId="5617349050e7fcf5" providerId="LiveId" clId="{09AEAB1E-E519-4D80-B678-19A018464C8D}" dt="2020-11-05T16:16:44.721" v="7605"/>
          <ac:spMkLst>
            <pc:docMk/>
            <pc:sldMk cId="2839584588" sldId="284"/>
            <ac:spMk id="6" creationId="{18340B6F-C188-4379-92B3-8144231D9CF1}"/>
          </ac:spMkLst>
        </pc:spChg>
        <pc:spChg chg="add del">
          <ac:chgData name="May B" userId="5617349050e7fcf5" providerId="LiveId" clId="{09AEAB1E-E519-4D80-B678-19A018464C8D}" dt="2020-11-05T16:16:47.478" v="7607"/>
          <ac:spMkLst>
            <pc:docMk/>
            <pc:sldMk cId="2839584588" sldId="284"/>
            <ac:spMk id="7" creationId="{4F07C19D-3419-424D-B10A-90172B1370CB}"/>
          </ac:spMkLst>
        </pc:spChg>
        <pc:picChg chg="add mod">
          <ac:chgData name="May B" userId="5617349050e7fcf5" providerId="LiveId" clId="{09AEAB1E-E519-4D80-B678-19A018464C8D}" dt="2020-11-05T16:17:39.478" v="7636" actId="14100"/>
          <ac:picMkLst>
            <pc:docMk/>
            <pc:sldMk cId="2839584588" sldId="284"/>
            <ac:picMk id="5" creationId="{E25341CD-7A32-456F-B2EB-3E66A1A051C0}"/>
          </ac:picMkLst>
        </pc:picChg>
        <pc:picChg chg="del">
          <ac:chgData name="May B" userId="5617349050e7fcf5" providerId="LiveId" clId="{09AEAB1E-E519-4D80-B678-19A018464C8D}" dt="2020-11-05T08:51:52.609" v="4949" actId="478"/>
          <ac:picMkLst>
            <pc:docMk/>
            <pc:sldMk cId="2839584588" sldId="284"/>
            <ac:picMk id="17410" creationId="{70005C9D-FFF5-44E4-BE17-CA223B0D5E7F}"/>
          </ac:picMkLst>
        </pc:picChg>
        <pc:picChg chg="del">
          <ac:chgData name="May B" userId="5617349050e7fcf5" providerId="LiveId" clId="{09AEAB1E-E519-4D80-B678-19A018464C8D}" dt="2020-11-05T08:51:52.110" v="4948" actId="478"/>
          <ac:picMkLst>
            <pc:docMk/>
            <pc:sldMk cId="2839584588" sldId="284"/>
            <ac:picMk id="17414" creationId="{B733EC22-9975-419B-B33A-1BECA4B93D4A}"/>
          </ac:picMkLst>
        </pc:picChg>
      </pc:sldChg>
      <pc:sldChg chg="addSp delSp modSp add del mod modAnim">
        <pc:chgData name="May B" userId="5617349050e7fcf5" providerId="LiveId" clId="{09AEAB1E-E519-4D80-B678-19A018464C8D}" dt="2020-11-08T12:53:13.517" v="7974" actId="47"/>
        <pc:sldMkLst>
          <pc:docMk/>
          <pc:sldMk cId="3764379908" sldId="285"/>
        </pc:sldMkLst>
        <pc:spChg chg="mod">
          <ac:chgData name="May B" userId="5617349050e7fcf5" providerId="LiveId" clId="{09AEAB1E-E519-4D80-B678-19A018464C8D}" dt="2020-11-05T16:19:16.858" v="7664" actId="13926"/>
          <ac:spMkLst>
            <pc:docMk/>
            <pc:sldMk cId="3764379908" sldId="285"/>
            <ac:spMk id="2" creationId="{2DC9D1D5-6CA8-4646-8262-C72BB54DEF6C}"/>
          </ac:spMkLst>
        </pc:spChg>
        <pc:spChg chg="del mod">
          <ac:chgData name="May B" userId="5617349050e7fcf5" providerId="LiveId" clId="{09AEAB1E-E519-4D80-B678-19A018464C8D}" dt="2020-11-05T09:56:34.121" v="5194" actId="478"/>
          <ac:spMkLst>
            <pc:docMk/>
            <pc:sldMk cId="3764379908" sldId="285"/>
            <ac:spMk id="3" creationId="{C4A925A7-6646-4FF6-B16A-A6937623438A}"/>
          </ac:spMkLst>
        </pc:spChg>
        <pc:spChg chg="add del mod">
          <ac:chgData name="May B" userId="5617349050e7fcf5" providerId="LiveId" clId="{09AEAB1E-E519-4D80-B678-19A018464C8D}" dt="2020-11-05T09:56:37.689" v="5197" actId="478"/>
          <ac:spMkLst>
            <pc:docMk/>
            <pc:sldMk cId="3764379908" sldId="285"/>
            <ac:spMk id="6" creationId="{85EF52D6-3B2D-4970-99F4-DE1C6A927E10}"/>
          </ac:spMkLst>
        </pc:spChg>
        <pc:spChg chg="add del">
          <ac:chgData name="May B" userId="5617349050e7fcf5" providerId="LiveId" clId="{09AEAB1E-E519-4D80-B678-19A018464C8D}" dt="2020-11-05T09:57:32.475" v="5204" actId="22"/>
          <ac:spMkLst>
            <pc:docMk/>
            <pc:sldMk cId="3764379908" sldId="285"/>
            <ac:spMk id="11" creationId="{040ACEB4-1C57-4DAD-966A-D288078BE38C}"/>
          </ac:spMkLst>
        </pc:spChg>
        <pc:spChg chg="add del">
          <ac:chgData name="May B" userId="5617349050e7fcf5" providerId="LiveId" clId="{09AEAB1E-E519-4D80-B678-19A018464C8D}" dt="2020-11-05T09:57:34.113" v="5206" actId="22"/>
          <ac:spMkLst>
            <pc:docMk/>
            <pc:sldMk cId="3764379908" sldId="285"/>
            <ac:spMk id="13" creationId="{B62D53BE-F15D-49C3-A3FE-60F166B39DFA}"/>
          </ac:spMkLst>
        </pc:spChg>
        <pc:spChg chg="add mod">
          <ac:chgData name="May B" userId="5617349050e7fcf5" providerId="LiveId" clId="{09AEAB1E-E519-4D80-B678-19A018464C8D}" dt="2020-11-05T10:00:21.646" v="5313" actId="207"/>
          <ac:spMkLst>
            <pc:docMk/>
            <pc:sldMk cId="3764379908" sldId="285"/>
            <ac:spMk id="14" creationId="{60C071BF-F9A9-4F54-B951-8B70B34A7278}"/>
          </ac:spMkLst>
        </pc:spChg>
        <pc:spChg chg="add mod">
          <ac:chgData name="May B" userId="5617349050e7fcf5" providerId="LiveId" clId="{09AEAB1E-E519-4D80-B678-19A018464C8D}" dt="2020-11-05T10:00:47.689" v="5326" actId="207"/>
          <ac:spMkLst>
            <pc:docMk/>
            <pc:sldMk cId="3764379908" sldId="285"/>
            <ac:spMk id="15" creationId="{AF847290-87A0-4BF0-A220-24EF8834FF34}"/>
          </ac:spMkLst>
        </pc:spChg>
        <pc:spChg chg="add del mod">
          <ac:chgData name="May B" userId="5617349050e7fcf5" providerId="LiveId" clId="{09AEAB1E-E519-4D80-B678-19A018464C8D}" dt="2020-11-05T09:59:21.425" v="5272"/>
          <ac:spMkLst>
            <pc:docMk/>
            <pc:sldMk cId="3764379908" sldId="285"/>
            <ac:spMk id="16" creationId="{6A75606C-DCD7-4F3D-99A1-8E09254F831D}"/>
          </ac:spMkLst>
        </pc:spChg>
        <pc:spChg chg="add mod">
          <ac:chgData name="May B" userId="5617349050e7fcf5" providerId="LiveId" clId="{09AEAB1E-E519-4D80-B678-19A018464C8D}" dt="2020-11-05T10:00:43.553" v="5325" actId="207"/>
          <ac:spMkLst>
            <pc:docMk/>
            <pc:sldMk cId="3764379908" sldId="285"/>
            <ac:spMk id="17" creationId="{DFE09B9F-9C40-4DF2-8511-D74F1983D0EB}"/>
          </ac:spMkLst>
        </pc:spChg>
        <pc:picChg chg="add del">
          <ac:chgData name="May B" userId="5617349050e7fcf5" providerId="LiveId" clId="{09AEAB1E-E519-4D80-B678-19A018464C8D}" dt="2020-11-05T09:56:12.807" v="5189" actId="478"/>
          <ac:picMkLst>
            <pc:docMk/>
            <pc:sldMk cId="3764379908" sldId="285"/>
            <ac:picMk id="5" creationId="{A5866E4F-D3CF-45DB-8DF6-45BD17468C9C}"/>
          </ac:picMkLst>
        </pc:picChg>
        <pc:picChg chg="add mod">
          <ac:chgData name="May B" userId="5617349050e7fcf5" providerId="LiveId" clId="{09AEAB1E-E519-4D80-B678-19A018464C8D}" dt="2020-11-05T09:57:40.539" v="5208" actId="14100"/>
          <ac:picMkLst>
            <pc:docMk/>
            <pc:sldMk cId="3764379908" sldId="285"/>
            <ac:picMk id="8" creationId="{4874BA71-1CE4-4952-B880-1B0CE7D6635F}"/>
          </ac:picMkLst>
        </pc:picChg>
        <pc:picChg chg="mod">
          <ac:chgData name="May B" userId="5617349050e7fcf5" providerId="LiveId" clId="{09AEAB1E-E519-4D80-B678-19A018464C8D}" dt="2020-11-05T10:00:06.114" v="5309" actId="1076"/>
          <ac:picMkLst>
            <pc:docMk/>
            <pc:sldMk cId="3764379908" sldId="285"/>
            <ac:picMk id="3074" creationId="{37FC37DF-243D-4EF3-A87B-970DDF4BEF99}"/>
          </ac:picMkLst>
        </pc:picChg>
      </pc:sldChg>
      <pc:sldChg chg="addSp delSp modSp add mod ord">
        <pc:chgData name="May B" userId="5617349050e7fcf5" providerId="LiveId" clId="{09AEAB1E-E519-4D80-B678-19A018464C8D}" dt="2020-11-08T14:16:39.418" v="8784" actId="1038"/>
        <pc:sldMkLst>
          <pc:docMk/>
          <pc:sldMk cId="2866154021" sldId="286"/>
        </pc:sldMkLst>
        <pc:spChg chg="mod">
          <ac:chgData name="May B" userId="5617349050e7fcf5" providerId="LiveId" clId="{09AEAB1E-E519-4D80-B678-19A018464C8D}" dt="2020-11-05T13:03:40.735" v="5430" actId="20577"/>
          <ac:spMkLst>
            <pc:docMk/>
            <pc:sldMk cId="2866154021" sldId="286"/>
            <ac:spMk id="2" creationId="{2DC9D1D5-6CA8-4646-8262-C72BB54DEF6C}"/>
          </ac:spMkLst>
        </pc:spChg>
        <pc:spChg chg="del">
          <ac:chgData name="May B" userId="5617349050e7fcf5" providerId="LiveId" clId="{09AEAB1E-E519-4D80-B678-19A018464C8D}" dt="2020-11-05T13:03:43.468" v="5431" actId="478"/>
          <ac:spMkLst>
            <pc:docMk/>
            <pc:sldMk cId="2866154021" sldId="286"/>
            <ac:spMk id="3" creationId="{C4A925A7-6646-4FF6-B16A-A6937623438A}"/>
          </ac:spMkLst>
        </pc:spChg>
        <pc:spChg chg="add mod">
          <ac:chgData name="May B" userId="5617349050e7fcf5" providerId="LiveId" clId="{09AEAB1E-E519-4D80-B678-19A018464C8D}" dt="2020-11-08T14:16:39.418" v="8784" actId="1038"/>
          <ac:spMkLst>
            <pc:docMk/>
            <pc:sldMk cId="2866154021" sldId="286"/>
            <ac:spMk id="3" creationId="{F7CCFF0E-A204-484C-91C3-69249B41D74B}"/>
          </ac:spMkLst>
        </pc:spChg>
        <pc:spChg chg="add del mod">
          <ac:chgData name="May B" userId="5617349050e7fcf5" providerId="LiveId" clId="{09AEAB1E-E519-4D80-B678-19A018464C8D}" dt="2020-11-05T13:03:45.030" v="5432" actId="478"/>
          <ac:spMkLst>
            <pc:docMk/>
            <pc:sldMk cId="2866154021" sldId="286"/>
            <ac:spMk id="5" creationId="{4B6E39E4-B4C8-46A8-9DAB-0B52387B8E85}"/>
          </ac:spMkLst>
        </pc:spChg>
        <pc:spChg chg="add mod">
          <ac:chgData name="May B" userId="5617349050e7fcf5" providerId="LiveId" clId="{09AEAB1E-E519-4D80-B678-19A018464C8D}" dt="2020-11-05T13:04:31.769" v="5445" actId="164"/>
          <ac:spMkLst>
            <pc:docMk/>
            <pc:sldMk cId="2866154021" sldId="286"/>
            <ac:spMk id="8" creationId="{52C68740-A110-40D1-B5D4-EABA5F1FD394}"/>
          </ac:spMkLst>
        </pc:spChg>
        <pc:grpChg chg="add mod">
          <ac:chgData name="May B" userId="5617349050e7fcf5" providerId="LiveId" clId="{09AEAB1E-E519-4D80-B678-19A018464C8D}" dt="2020-11-05T16:13:43.703" v="7517" actId="14100"/>
          <ac:grpSpMkLst>
            <pc:docMk/>
            <pc:sldMk cId="2866154021" sldId="286"/>
            <ac:grpSpMk id="9" creationId="{46363E7E-6A43-48B8-B233-63375FD1ECF1}"/>
          </ac:grpSpMkLst>
        </pc:grpChg>
        <pc:picChg chg="add mod">
          <ac:chgData name="May B" userId="5617349050e7fcf5" providerId="LiveId" clId="{09AEAB1E-E519-4D80-B678-19A018464C8D}" dt="2020-11-05T13:04:31.769" v="5445" actId="164"/>
          <ac:picMkLst>
            <pc:docMk/>
            <pc:sldMk cId="2866154021" sldId="286"/>
            <ac:picMk id="6" creationId="{D395678C-7AF7-40DB-BAD4-0637642AD7B3}"/>
          </ac:picMkLst>
        </pc:picChg>
      </pc:sldChg>
      <pc:sldChg chg="addSp delSp modSp add del mod modAnim">
        <pc:chgData name="May B" userId="5617349050e7fcf5" providerId="LiveId" clId="{09AEAB1E-E519-4D80-B678-19A018464C8D}" dt="2020-11-08T12:56:11.420" v="8006" actId="2696"/>
        <pc:sldMkLst>
          <pc:docMk/>
          <pc:sldMk cId="2340754893" sldId="287"/>
        </pc:sldMkLst>
        <pc:spChg chg="mod">
          <ac:chgData name="May B" userId="5617349050e7fcf5" providerId="LiveId" clId="{09AEAB1E-E519-4D80-B678-19A018464C8D}" dt="2020-11-05T15:08:43.556" v="5567" actId="20577"/>
          <ac:spMkLst>
            <pc:docMk/>
            <pc:sldMk cId="2340754893" sldId="287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5:09:29.842" v="5581" actId="20577"/>
          <ac:spMkLst>
            <pc:docMk/>
            <pc:sldMk cId="2340754893" sldId="287"/>
            <ac:spMk id="3" creationId="{C4A925A7-6646-4FF6-B16A-A6937623438A}"/>
          </ac:spMkLst>
        </pc:spChg>
        <pc:spChg chg="add mod">
          <ac:chgData name="May B" userId="5617349050e7fcf5" providerId="LiveId" clId="{09AEAB1E-E519-4D80-B678-19A018464C8D}" dt="2020-11-05T15:25:16.772" v="5844" actId="1076"/>
          <ac:spMkLst>
            <pc:docMk/>
            <pc:sldMk cId="2340754893" sldId="287"/>
            <ac:spMk id="4" creationId="{BC6C9CCF-F0E9-4BA1-9E44-751B14150B18}"/>
          </ac:spMkLst>
        </pc:spChg>
        <pc:spChg chg="add mod">
          <ac:chgData name="May B" userId="5617349050e7fcf5" providerId="LiveId" clId="{09AEAB1E-E519-4D80-B678-19A018464C8D}" dt="2020-11-05T15:25:20.010" v="5845" actId="1076"/>
          <ac:spMkLst>
            <pc:docMk/>
            <pc:sldMk cId="2340754893" sldId="287"/>
            <ac:spMk id="5" creationId="{57A7DE92-AB48-413B-B638-408FB566739C}"/>
          </ac:spMkLst>
        </pc:spChg>
        <pc:spChg chg="add mod">
          <ac:chgData name="May B" userId="5617349050e7fcf5" providerId="LiveId" clId="{09AEAB1E-E519-4D80-B678-19A018464C8D}" dt="2020-11-05T15:28:45.374" v="5946" actId="1076"/>
          <ac:spMkLst>
            <pc:docMk/>
            <pc:sldMk cId="2340754893" sldId="287"/>
            <ac:spMk id="97" creationId="{EEEBDC20-73CA-4F3F-8EA3-A8D34BB8FE08}"/>
          </ac:spMkLst>
        </pc:spChg>
        <pc:spChg chg="add mod">
          <ac:chgData name="May B" userId="5617349050e7fcf5" providerId="LiveId" clId="{09AEAB1E-E519-4D80-B678-19A018464C8D}" dt="2020-11-05T15:25:38.580" v="5849" actId="1076"/>
          <ac:spMkLst>
            <pc:docMk/>
            <pc:sldMk cId="2340754893" sldId="287"/>
            <ac:spMk id="107" creationId="{05258E9C-22C4-4647-9273-4806BB3BDA4B}"/>
          </ac:spMkLst>
        </pc:spChg>
        <pc:spChg chg="add mod">
          <ac:chgData name="May B" userId="5617349050e7fcf5" providerId="LiveId" clId="{09AEAB1E-E519-4D80-B678-19A018464C8D}" dt="2020-11-05T15:25:42.496" v="5850" actId="1076"/>
          <ac:spMkLst>
            <pc:docMk/>
            <pc:sldMk cId="2340754893" sldId="287"/>
            <ac:spMk id="27651" creationId="{E405B44F-B3CE-49DC-A519-DC722DE4BAA6}"/>
          </ac:spMkLst>
        </pc:spChg>
        <pc:spChg chg="add mod">
          <ac:chgData name="May B" userId="5617349050e7fcf5" providerId="LiveId" clId="{09AEAB1E-E519-4D80-B678-19A018464C8D}" dt="2020-11-05T15:26:31.720" v="5879" actId="1076"/>
          <ac:spMkLst>
            <pc:docMk/>
            <pc:sldMk cId="2340754893" sldId="287"/>
            <ac:spMk id="27659" creationId="{34DF0C87-23F3-45D5-9E3E-7D47302AC410}"/>
          </ac:spMkLst>
        </pc:spChg>
        <pc:spChg chg="add mod">
          <ac:chgData name="May B" userId="5617349050e7fcf5" providerId="LiveId" clId="{09AEAB1E-E519-4D80-B678-19A018464C8D}" dt="2020-11-05T15:26:11.836" v="5875" actId="1038"/>
          <ac:spMkLst>
            <pc:docMk/>
            <pc:sldMk cId="2340754893" sldId="287"/>
            <ac:spMk id="27669" creationId="{279C1D32-313A-4A22-874E-E7FCFB2CDA99}"/>
          </ac:spMkLst>
        </pc:spChg>
        <pc:spChg chg="add mod">
          <ac:chgData name="May B" userId="5617349050e7fcf5" providerId="LiveId" clId="{09AEAB1E-E519-4D80-B678-19A018464C8D}" dt="2020-11-05T15:26:47.560" v="5883" actId="1076"/>
          <ac:spMkLst>
            <pc:docMk/>
            <pc:sldMk cId="2340754893" sldId="287"/>
            <ac:spMk id="27672" creationId="{81691831-F9EE-4223-9894-D4B80690ECA1}"/>
          </ac:spMkLst>
        </pc:spChg>
        <pc:spChg chg="add del">
          <ac:chgData name="May B" userId="5617349050e7fcf5" providerId="LiveId" clId="{09AEAB1E-E519-4D80-B678-19A018464C8D}" dt="2020-11-05T15:27:04.909" v="5888" actId="22"/>
          <ac:spMkLst>
            <pc:docMk/>
            <pc:sldMk cId="2340754893" sldId="287"/>
            <ac:spMk id="27675" creationId="{01C2B405-936E-4E38-9EF7-43E00DDF0408}"/>
          </ac:spMkLst>
        </pc:spChg>
        <pc:spChg chg="add mod">
          <ac:chgData name="May B" userId="5617349050e7fcf5" providerId="LiveId" clId="{09AEAB1E-E519-4D80-B678-19A018464C8D}" dt="2020-11-05T15:27:33.112" v="5933" actId="1035"/>
          <ac:spMkLst>
            <pc:docMk/>
            <pc:sldMk cId="2340754893" sldId="287"/>
            <ac:spMk id="27676" creationId="{BED499FF-783A-45A9-9628-5C133AA641A1}"/>
          </ac:spMkLst>
        </pc:spChg>
        <pc:spChg chg="add mod">
          <ac:chgData name="May B" userId="5617349050e7fcf5" providerId="LiveId" clId="{09AEAB1E-E519-4D80-B678-19A018464C8D}" dt="2020-11-05T15:27:25.314" v="5894" actId="1076"/>
          <ac:spMkLst>
            <pc:docMk/>
            <pc:sldMk cId="2340754893" sldId="287"/>
            <ac:spMk id="27678" creationId="{F39667C2-492C-4E17-9137-992CFCB6A852}"/>
          </ac:spMkLst>
        </pc:spChg>
        <pc:grpChg chg="del">
          <ac:chgData name="May B" userId="5617349050e7fcf5" providerId="LiveId" clId="{09AEAB1E-E519-4D80-B678-19A018464C8D}" dt="2020-11-05T15:07:13.623" v="5535" actId="478"/>
          <ac:grpSpMkLst>
            <pc:docMk/>
            <pc:sldMk cId="2340754893" sldId="287"/>
            <ac:grpSpMk id="7" creationId="{142D3913-EEE7-4332-8BDE-B3D38E35CF93}"/>
          </ac:grpSpMkLst>
        </pc:grpChg>
        <pc:grpChg chg="add mod">
          <ac:chgData name="May B" userId="5617349050e7fcf5" providerId="LiveId" clId="{09AEAB1E-E519-4D80-B678-19A018464C8D}" dt="2020-11-05T15:25:16.772" v="5844" actId="1076"/>
          <ac:grpSpMkLst>
            <pc:docMk/>
            <pc:sldMk cId="2340754893" sldId="287"/>
            <ac:grpSpMk id="95" creationId="{D92CEEA7-C525-4B0D-9425-9BE5D5F3D475}"/>
          </ac:grpSpMkLst>
        </pc:grpChg>
        <pc:grpChg chg="add mod">
          <ac:chgData name="May B" userId="5617349050e7fcf5" providerId="LiveId" clId="{09AEAB1E-E519-4D80-B678-19A018464C8D}" dt="2020-11-05T15:28:45.374" v="5946" actId="1076"/>
          <ac:grpSpMkLst>
            <pc:docMk/>
            <pc:sldMk cId="2340754893" sldId="287"/>
            <ac:grpSpMk id="98" creationId="{45423FBC-0231-4CA1-8067-38A833E34CA1}"/>
          </ac:grpSpMkLst>
        </pc:grpChg>
        <pc:grpChg chg="add mod">
          <ac:chgData name="May B" userId="5617349050e7fcf5" providerId="LiveId" clId="{09AEAB1E-E519-4D80-B678-19A018464C8D}" dt="2020-11-05T15:25:20.010" v="5845" actId="1076"/>
          <ac:grpSpMkLst>
            <pc:docMk/>
            <pc:sldMk cId="2340754893" sldId="287"/>
            <ac:grpSpMk id="27648" creationId="{125E779D-1B3D-4151-9E91-B66E77A6CB1B}"/>
          </ac:grpSpMkLst>
        </pc:grpChg>
        <pc:picChg chg="del">
          <ac:chgData name="May B" userId="5617349050e7fcf5" providerId="LiveId" clId="{09AEAB1E-E519-4D80-B678-19A018464C8D}" dt="2020-11-05T15:07:13.205" v="5534" actId="478"/>
          <ac:picMkLst>
            <pc:docMk/>
            <pc:sldMk cId="2340754893" sldId="287"/>
            <ac:picMk id="6" creationId="{476771F7-67EC-4510-BFF2-2B781237549D}"/>
          </ac:picMkLst>
        </pc:picChg>
        <pc:picChg chg="add mod">
          <ac:chgData name="May B" userId="5617349050e7fcf5" providerId="LiveId" clId="{09AEAB1E-E519-4D80-B678-19A018464C8D}" dt="2020-11-05T15:28:45.374" v="5946" actId="1076"/>
          <ac:picMkLst>
            <pc:docMk/>
            <pc:sldMk cId="2340754893" sldId="287"/>
            <ac:picMk id="96" creationId="{CA777A3A-B6C8-4EE0-AF0D-8B8876208487}"/>
          </ac:picMkLst>
        </pc:picChg>
        <pc:picChg chg="del">
          <ac:chgData name="May B" userId="5617349050e7fcf5" providerId="LiveId" clId="{09AEAB1E-E519-4D80-B678-19A018464C8D}" dt="2020-11-05T15:07:14.341" v="5536" actId="478"/>
          <ac:picMkLst>
            <pc:docMk/>
            <pc:sldMk cId="2340754893" sldId="287"/>
            <ac:picMk id="3073" creationId="{34B0AE4B-1B09-4B5D-B39A-1E52B8A532FD}"/>
          </ac:picMkLst>
        </pc:picChg>
        <pc:picChg chg="del">
          <ac:chgData name="May B" userId="5617349050e7fcf5" providerId="LiveId" clId="{09AEAB1E-E519-4D80-B678-19A018464C8D}" dt="2020-11-05T15:07:14.824" v="5537" actId="478"/>
          <ac:picMkLst>
            <pc:docMk/>
            <pc:sldMk cId="2340754893" sldId="287"/>
            <ac:picMk id="3075" creationId="{6EB524C9-AC60-4501-9A53-35DDC73A6B0B}"/>
          </ac:picMkLst>
        </pc:picChg>
        <pc:picChg chg="add mod">
          <ac:chgData name="May B" userId="5617349050e7fcf5" providerId="LiveId" clId="{09AEAB1E-E519-4D80-B678-19A018464C8D}" dt="2020-11-05T15:25:22.770" v="5846" actId="1076"/>
          <ac:picMkLst>
            <pc:docMk/>
            <pc:sldMk cId="2340754893" sldId="287"/>
            <ac:picMk id="27649" creationId="{01DC0EB9-0B7C-4F9D-AD2E-47C4E85D3B6E}"/>
          </ac:picMkLst>
        </pc:picChg>
        <pc:picChg chg="add mod">
          <ac:chgData name="May B" userId="5617349050e7fcf5" providerId="LiveId" clId="{09AEAB1E-E519-4D80-B678-19A018464C8D}" dt="2020-11-05T15:25:16.772" v="5844" actId="1076"/>
          <ac:picMkLst>
            <pc:docMk/>
            <pc:sldMk cId="2340754893" sldId="287"/>
            <ac:picMk id="27650" creationId="{8C622AD6-0F71-488C-8B1B-A0388CF02067}"/>
          </ac:picMkLst>
        </pc:picChg>
        <pc:picChg chg="add mod">
          <ac:chgData name="May B" userId="5617349050e7fcf5" providerId="LiveId" clId="{09AEAB1E-E519-4D80-B678-19A018464C8D}" dt="2020-11-05T15:25:20.010" v="5845" actId="1076"/>
          <ac:picMkLst>
            <pc:docMk/>
            <pc:sldMk cId="2340754893" sldId="287"/>
            <ac:picMk id="27652" creationId="{C636C3DC-1682-428E-98F1-19F0C2D2565F}"/>
          </ac:picMkLst>
        </pc:picChg>
        <pc:picChg chg="add mod">
          <ac:chgData name="May B" userId="5617349050e7fcf5" providerId="LiveId" clId="{09AEAB1E-E519-4D80-B678-19A018464C8D}" dt="2020-11-05T15:25:25.160" v="5847" actId="1076"/>
          <ac:picMkLst>
            <pc:docMk/>
            <pc:sldMk cId="2340754893" sldId="287"/>
            <ac:picMk id="27654" creationId="{3454E1F6-C76C-496C-8626-445B337C59D0}"/>
          </ac:picMkLst>
        </pc:picChg>
        <pc:picChg chg="add mod">
          <ac:chgData name="May B" userId="5617349050e7fcf5" providerId="LiveId" clId="{09AEAB1E-E519-4D80-B678-19A018464C8D}" dt="2020-11-05T15:26:27.317" v="5878" actId="1076"/>
          <ac:picMkLst>
            <pc:docMk/>
            <pc:sldMk cId="2340754893" sldId="287"/>
            <ac:picMk id="27660" creationId="{8AD01570-A5FE-45CB-A131-749B04108FFB}"/>
          </ac:picMkLst>
        </pc:picChg>
        <pc:picChg chg="add mod">
          <ac:chgData name="May B" userId="5617349050e7fcf5" providerId="LiveId" clId="{09AEAB1E-E519-4D80-B678-19A018464C8D}" dt="2020-11-05T15:25:57.007" v="5853" actId="1076"/>
          <ac:picMkLst>
            <pc:docMk/>
            <pc:sldMk cId="2340754893" sldId="287"/>
            <ac:picMk id="27662" creationId="{9FA69C79-C7DA-461C-8A84-ADF1A81A182D}"/>
          </ac:picMkLst>
        </pc:picChg>
        <pc:picChg chg="add mod">
          <ac:chgData name="May B" userId="5617349050e7fcf5" providerId="LiveId" clId="{09AEAB1E-E519-4D80-B678-19A018464C8D}" dt="2020-11-05T15:26:39.950" v="5881" actId="1076"/>
          <ac:picMkLst>
            <pc:docMk/>
            <pc:sldMk cId="2340754893" sldId="287"/>
            <ac:picMk id="27671" creationId="{8C8E705D-6EA8-46EF-8289-35AAF6B33D2C}"/>
          </ac:picMkLst>
        </pc:picChg>
        <pc:picChg chg="add mod">
          <ac:chgData name="May B" userId="5617349050e7fcf5" providerId="LiveId" clId="{09AEAB1E-E519-4D80-B678-19A018464C8D}" dt="2020-11-05T15:27:28.616" v="5914" actId="1035"/>
          <ac:picMkLst>
            <pc:docMk/>
            <pc:sldMk cId="2340754893" sldId="287"/>
            <ac:picMk id="27677" creationId="{8C1D8EA7-D080-43F7-8235-F5E6B2669CB4}"/>
          </ac:picMkLst>
        </pc:picChg>
        <pc:cxnChg chg="add mod">
          <ac:chgData name="May B" userId="5617349050e7fcf5" providerId="LiveId" clId="{09AEAB1E-E519-4D80-B678-19A018464C8D}" dt="2020-11-05T15:26:16.734" v="5877" actId="14100"/>
          <ac:cxnSpMkLst>
            <pc:docMk/>
            <pc:sldMk cId="2340754893" sldId="287"/>
            <ac:cxnSpMk id="111" creationId="{C086AA6D-EBAA-48DF-9EFE-0B89305D3B52}"/>
          </ac:cxnSpMkLst>
        </pc:cxnChg>
        <pc:cxnChg chg="add mod">
          <ac:chgData name="May B" userId="5617349050e7fcf5" providerId="LiveId" clId="{09AEAB1E-E519-4D80-B678-19A018464C8D}" dt="2020-11-05T15:27:35.832" v="5934" actId="14100"/>
          <ac:cxnSpMkLst>
            <pc:docMk/>
            <pc:sldMk cId="2340754893" sldId="287"/>
            <ac:cxnSpMk id="134" creationId="{41857A18-7A92-4A61-9F02-DD2B6A66B59D}"/>
          </ac:cxnSpMkLst>
        </pc:cxnChg>
        <pc:cxnChg chg="add mod">
          <ac:chgData name="May B" userId="5617349050e7fcf5" providerId="LiveId" clId="{09AEAB1E-E519-4D80-B678-19A018464C8D}" dt="2020-11-05T15:25:25.160" v="5847" actId="1076"/>
          <ac:cxnSpMkLst>
            <pc:docMk/>
            <pc:sldMk cId="2340754893" sldId="287"/>
            <ac:cxnSpMk id="27655" creationId="{B0DA8B9D-4823-445F-B3D8-EA09E2DC7A45}"/>
          </ac:cxnSpMkLst>
        </pc:cxnChg>
      </pc:sldChg>
      <pc:sldChg chg="addSp delSp modSp add del mod modAnim">
        <pc:chgData name="May B" userId="5617349050e7fcf5" providerId="LiveId" clId="{09AEAB1E-E519-4D80-B678-19A018464C8D}" dt="2020-11-08T12:56:11.420" v="8006" actId="2696"/>
        <pc:sldMkLst>
          <pc:docMk/>
          <pc:sldMk cId="3359573794" sldId="288"/>
        </pc:sldMkLst>
        <pc:spChg chg="mod">
          <ac:chgData name="May B" userId="5617349050e7fcf5" providerId="LiveId" clId="{09AEAB1E-E519-4D80-B678-19A018464C8D}" dt="2020-11-05T15:29:14.268" v="5951" actId="20577"/>
          <ac:spMkLst>
            <pc:docMk/>
            <pc:sldMk cId="3359573794" sldId="288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5:29:45.018" v="5961" actId="20577"/>
          <ac:spMkLst>
            <pc:docMk/>
            <pc:sldMk cId="3359573794" sldId="288"/>
            <ac:spMk id="3" creationId="{C4A925A7-6646-4FF6-B16A-A6937623438A}"/>
          </ac:spMkLst>
        </pc:spChg>
        <pc:spChg chg="mod">
          <ac:chgData name="May B" userId="5617349050e7fcf5" providerId="LiveId" clId="{09AEAB1E-E519-4D80-B678-19A018464C8D}" dt="2020-11-05T15:31:17.756" v="5998" actId="1076"/>
          <ac:spMkLst>
            <pc:docMk/>
            <pc:sldMk cId="3359573794" sldId="288"/>
            <ac:spMk id="5" creationId="{57A7DE92-AB48-413B-B638-408FB566739C}"/>
          </ac:spMkLst>
        </pc:spChg>
        <pc:spChg chg="add mod">
          <ac:chgData name="May B" userId="5617349050e7fcf5" providerId="LiveId" clId="{09AEAB1E-E519-4D80-B678-19A018464C8D}" dt="2020-11-05T15:31:53.430" v="6011" actId="14100"/>
          <ac:spMkLst>
            <pc:docMk/>
            <pc:sldMk cId="3359573794" sldId="288"/>
            <ac:spMk id="6" creationId="{9AD02ADF-45B0-44E1-BEC7-BF47AF51829D}"/>
          </ac:spMkLst>
        </pc:spChg>
        <pc:spChg chg="add mod">
          <ac:chgData name="May B" userId="5617349050e7fcf5" providerId="LiveId" clId="{09AEAB1E-E519-4D80-B678-19A018464C8D}" dt="2020-11-05T15:32:06.992" v="6024" actId="1035"/>
          <ac:spMkLst>
            <pc:docMk/>
            <pc:sldMk cId="3359573794" sldId="288"/>
            <ac:spMk id="9" creationId="{99B07BAC-6B5B-41DD-9ADB-ADBBA3158B44}"/>
          </ac:spMkLst>
        </pc:spChg>
        <pc:spChg chg="add mod">
          <ac:chgData name="May B" userId="5617349050e7fcf5" providerId="LiveId" clId="{09AEAB1E-E519-4D80-B678-19A018464C8D}" dt="2020-11-05T15:32:28.988" v="6029" actId="1076"/>
          <ac:spMkLst>
            <pc:docMk/>
            <pc:sldMk cId="3359573794" sldId="288"/>
            <ac:spMk id="11" creationId="{B0340578-F5F8-41C9-8798-715C73EA1B09}"/>
          </ac:spMkLst>
        </pc:spChg>
        <pc:spChg chg="add mod">
          <ac:chgData name="May B" userId="5617349050e7fcf5" providerId="LiveId" clId="{09AEAB1E-E519-4D80-B678-19A018464C8D}" dt="2020-11-05T15:32:33.124" v="6031" actId="1076"/>
          <ac:spMkLst>
            <pc:docMk/>
            <pc:sldMk cId="3359573794" sldId="288"/>
            <ac:spMk id="12" creationId="{35A96064-7123-42F9-8305-4DB3D2AAFF7E}"/>
          </ac:spMkLst>
        </pc:spChg>
        <pc:spChg chg="mod">
          <ac:chgData name="May B" userId="5617349050e7fcf5" providerId="LiveId" clId="{09AEAB1E-E519-4D80-B678-19A018464C8D}" dt="2020-11-05T15:32:20.195" v="6027" actId="1076"/>
          <ac:spMkLst>
            <pc:docMk/>
            <pc:sldMk cId="3359573794" sldId="288"/>
            <ac:spMk id="39" creationId="{472DD87C-84E2-4A00-A30C-CB862B3A6292}"/>
          </ac:spMkLst>
        </pc:spChg>
        <pc:spChg chg="mod">
          <ac:chgData name="May B" userId="5617349050e7fcf5" providerId="LiveId" clId="{09AEAB1E-E519-4D80-B678-19A018464C8D}" dt="2020-11-05T15:33:08.392" v="6056" actId="1036"/>
          <ac:spMkLst>
            <pc:docMk/>
            <pc:sldMk cId="3359573794" sldId="288"/>
            <ac:spMk id="48" creationId="{6C0CBB95-1394-4717-8192-2C97EFBD0257}"/>
          </ac:spMkLst>
        </pc:spChg>
        <pc:spChg chg="del">
          <ac:chgData name="May B" userId="5617349050e7fcf5" providerId="LiveId" clId="{09AEAB1E-E519-4D80-B678-19A018464C8D}" dt="2020-11-05T15:30:13.411" v="5964" actId="478"/>
          <ac:spMkLst>
            <pc:docMk/>
            <pc:sldMk cId="3359573794" sldId="288"/>
            <ac:spMk id="27672" creationId="{81691831-F9EE-4223-9894-D4B80690ECA1}"/>
          </ac:spMkLst>
        </pc:spChg>
        <pc:spChg chg="del">
          <ac:chgData name="May B" userId="5617349050e7fcf5" providerId="LiveId" clId="{09AEAB1E-E519-4D80-B678-19A018464C8D}" dt="2020-11-05T15:30:15.836" v="5966" actId="478"/>
          <ac:spMkLst>
            <pc:docMk/>
            <pc:sldMk cId="3359573794" sldId="288"/>
            <ac:spMk id="27676" creationId="{BED499FF-783A-45A9-9628-5C133AA641A1}"/>
          </ac:spMkLst>
        </pc:spChg>
        <pc:spChg chg="del">
          <ac:chgData name="May B" userId="5617349050e7fcf5" providerId="LiveId" clId="{09AEAB1E-E519-4D80-B678-19A018464C8D}" dt="2020-11-05T15:30:18.980" v="5968" actId="478"/>
          <ac:spMkLst>
            <pc:docMk/>
            <pc:sldMk cId="3359573794" sldId="288"/>
            <ac:spMk id="27678" creationId="{F39667C2-492C-4E17-9137-992CFCB6A852}"/>
          </ac:spMkLst>
        </pc:spChg>
        <pc:grpChg chg="add mod">
          <ac:chgData name="May B" userId="5617349050e7fcf5" providerId="LiveId" clId="{09AEAB1E-E519-4D80-B678-19A018464C8D}" dt="2020-11-05T15:30:42.901" v="5976" actId="164"/>
          <ac:grpSpMkLst>
            <pc:docMk/>
            <pc:sldMk cId="3359573794" sldId="288"/>
            <ac:grpSpMk id="8" creationId="{B4960C4D-8696-458A-AC5E-8FFDFFBB1E3E}"/>
          </ac:grpSpMkLst>
        </pc:grpChg>
        <pc:grpChg chg="add mod">
          <ac:chgData name="May B" userId="5617349050e7fcf5" providerId="LiveId" clId="{09AEAB1E-E519-4D80-B678-19A018464C8D}" dt="2020-11-05T15:31:11.257" v="5995" actId="164"/>
          <ac:grpSpMkLst>
            <pc:docMk/>
            <pc:sldMk cId="3359573794" sldId="288"/>
            <ac:grpSpMk id="10" creationId="{EE6B2F69-F718-4EA2-A5A3-D04028C88FF7}"/>
          </ac:grpSpMkLst>
        </pc:grpChg>
        <pc:grpChg chg="add mod">
          <ac:chgData name="May B" userId="5617349050e7fcf5" providerId="LiveId" clId="{09AEAB1E-E519-4D80-B678-19A018464C8D}" dt="2020-11-05T15:31:28.047" v="6001" actId="1076"/>
          <ac:grpSpMkLst>
            <pc:docMk/>
            <pc:sldMk cId="3359573794" sldId="288"/>
            <ac:grpSpMk id="38" creationId="{A6688B5D-C28B-4671-9ECB-CC8D41A0392F}"/>
          </ac:grpSpMkLst>
        </pc:grpChg>
        <pc:grpChg chg="add mod">
          <ac:chgData name="May B" userId="5617349050e7fcf5" providerId="LiveId" clId="{09AEAB1E-E519-4D80-B678-19A018464C8D}" dt="2020-11-05T15:33:03.981" v="6050" actId="1036"/>
          <ac:grpSpMkLst>
            <pc:docMk/>
            <pc:sldMk cId="3359573794" sldId="288"/>
            <ac:grpSpMk id="47" creationId="{A27C9DE5-C549-4F5B-AC19-6BA132909C26}"/>
          </ac:grpSpMkLst>
        </pc:grpChg>
        <pc:grpChg chg="del">
          <ac:chgData name="May B" userId="5617349050e7fcf5" providerId="LiveId" clId="{09AEAB1E-E519-4D80-B678-19A018464C8D}" dt="2020-11-05T15:29:54.479" v="5962" actId="478"/>
          <ac:grpSpMkLst>
            <pc:docMk/>
            <pc:sldMk cId="3359573794" sldId="288"/>
            <ac:grpSpMk id="98" creationId="{45423FBC-0231-4CA1-8067-38A833E34CA1}"/>
          </ac:grpSpMkLst>
        </pc:grpChg>
        <pc:grpChg chg="mod">
          <ac:chgData name="May B" userId="5617349050e7fcf5" providerId="LiveId" clId="{09AEAB1E-E519-4D80-B678-19A018464C8D}" dt="2020-11-05T15:31:17.756" v="5998" actId="1076"/>
          <ac:grpSpMkLst>
            <pc:docMk/>
            <pc:sldMk cId="3359573794" sldId="288"/>
            <ac:grpSpMk id="27648" creationId="{125E779D-1B3D-4151-9E91-B66E77A6CB1B}"/>
          </ac:grpSpMkLst>
        </pc:grpChg>
        <pc:picChg chg="add mod">
          <ac:chgData name="May B" userId="5617349050e7fcf5" providerId="LiveId" clId="{09AEAB1E-E519-4D80-B678-19A018464C8D}" dt="2020-11-05T15:30:55.926" v="5986"/>
          <ac:picMkLst>
            <pc:docMk/>
            <pc:sldMk cId="3359573794" sldId="288"/>
            <ac:picMk id="7" creationId="{5EE53C7D-6282-4B00-85E2-9456E4C025D2}"/>
          </ac:picMkLst>
        </pc:picChg>
        <pc:picChg chg="add del">
          <ac:chgData name="May B" userId="5617349050e7fcf5" providerId="LiveId" clId="{09AEAB1E-E519-4D80-B678-19A018464C8D}" dt="2020-11-05T15:32:39.395" v="6033" actId="22"/>
          <ac:picMkLst>
            <pc:docMk/>
            <pc:sldMk cId="3359573794" sldId="288"/>
            <ac:picMk id="13" creationId="{2690BD0B-BB20-4011-B3F1-44096B57C2C2}"/>
          </ac:picMkLst>
        </pc:picChg>
        <pc:picChg chg="mod">
          <ac:chgData name="May B" userId="5617349050e7fcf5" providerId="LiveId" clId="{09AEAB1E-E519-4D80-B678-19A018464C8D}" dt="2020-11-05T15:31:28.047" v="6001" actId="1076"/>
          <ac:picMkLst>
            <pc:docMk/>
            <pc:sldMk cId="3359573794" sldId="288"/>
            <ac:picMk id="40" creationId="{7276027A-CC01-404F-B7F7-7AC68E467286}"/>
          </ac:picMkLst>
        </pc:picChg>
        <pc:picChg chg="mod">
          <ac:chgData name="May B" userId="5617349050e7fcf5" providerId="LiveId" clId="{09AEAB1E-E519-4D80-B678-19A018464C8D}" dt="2020-11-05T15:33:03.981" v="6050" actId="1036"/>
          <ac:picMkLst>
            <pc:docMk/>
            <pc:sldMk cId="3359573794" sldId="288"/>
            <ac:picMk id="49" creationId="{FCA1261C-9E41-4F67-9086-0872025F6BD2}"/>
          </ac:picMkLst>
        </pc:picChg>
        <pc:picChg chg="mod">
          <ac:chgData name="May B" userId="5617349050e7fcf5" providerId="LiveId" clId="{09AEAB1E-E519-4D80-B678-19A018464C8D}" dt="2020-11-05T15:31:11.257" v="5995" actId="164"/>
          <ac:picMkLst>
            <pc:docMk/>
            <pc:sldMk cId="3359573794" sldId="288"/>
            <ac:picMk id="27649" creationId="{01DC0EB9-0B7C-4F9D-AD2E-47C4E85D3B6E}"/>
          </ac:picMkLst>
        </pc:picChg>
        <pc:picChg chg="mod">
          <ac:chgData name="May B" userId="5617349050e7fcf5" providerId="LiveId" clId="{09AEAB1E-E519-4D80-B678-19A018464C8D}" dt="2020-11-05T15:31:17.756" v="5998" actId="1076"/>
          <ac:picMkLst>
            <pc:docMk/>
            <pc:sldMk cId="3359573794" sldId="288"/>
            <ac:picMk id="27652" creationId="{C636C3DC-1682-428E-98F1-19F0C2D2565F}"/>
          </ac:picMkLst>
        </pc:picChg>
        <pc:picChg chg="del">
          <ac:chgData name="May B" userId="5617349050e7fcf5" providerId="LiveId" clId="{09AEAB1E-E519-4D80-B678-19A018464C8D}" dt="2020-11-05T15:31:25.852" v="6000" actId="478"/>
          <ac:picMkLst>
            <pc:docMk/>
            <pc:sldMk cId="3359573794" sldId="288"/>
            <ac:picMk id="27660" creationId="{8AD01570-A5FE-45CB-A131-749B04108FFB}"/>
          </ac:picMkLst>
        </pc:picChg>
        <pc:picChg chg="del">
          <ac:chgData name="May B" userId="5617349050e7fcf5" providerId="LiveId" clId="{09AEAB1E-E519-4D80-B678-19A018464C8D}" dt="2020-11-05T15:30:11.424" v="5963" actId="478"/>
          <ac:picMkLst>
            <pc:docMk/>
            <pc:sldMk cId="3359573794" sldId="288"/>
            <ac:picMk id="27671" creationId="{8C8E705D-6EA8-46EF-8289-35AAF6B33D2C}"/>
          </ac:picMkLst>
        </pc:picChg>
        <pc:picChg chg="del">
          <ac:chgData name="May B" userId="5617349050e7fcf5" providerId="LiveId" clId="{09AEAB1E-E519-4D80-B678-19A018464C8D}" dt="2020-11-05T15:30:16.654" v="5967" actId="478"/>
          <ac:picMkLst>
            <pc:docMk/>
            <pc:sldMk cId="3359573794" sldId="288"/>
            <ac:picMk id="27677" creationId="{8C1D8EA7-D080-43F7-8235-F5E6B2669CB4}"/>
          </ac:picMkLst>
        </pc:picChg>
        <pc:cxnChg chg="del mod">
          <ac:chgData name="May B" userId="5617349050e7fcf5" providerId="LiveId" clId="{09AEAB1E-E519-4D80-B678-19A018464C8D}" dt="2020-11-05T15:30:14.345" v="5965" actId="478"/>
          <ac:cxnSpMkLst>
            <pc:docMk/>
            <pc:sldMk cId="3359573794" sldId="288"/>
            <ac:cxnSpMk id="134" creationId="{41857A18-7A92-4A61-9F02-DD2B6A66B59D}"/>
          </ac:cxnSpMkLst>
        </pc:cxnChg>
      </pc:sldChg>
      <pc:sldChg chg="modSp add del mod">
        <pc:chgData name="May B" userId="5617349050e7fcf5" providerId="LiveId" clId="{09AEAB1E-E519-4D80-B678-19A018464C8D}" dt="2020-11-08T12:56:11.420" v="8006" actId="2696"/>
        <pc:sldMkLst>
          <pc:docMk/>
          <pc:sldMk cId="1244889004" sldId="289"/>
        </pc:sldMkLst>
        <pc:spChg chg="mod">
          <ac:chgData name="May B" userId="5617349050e7fcf5" providerId="LiveId" clId="{09AEAB1E-E519-4D80-B678-19A018464C8D}" dt="2020-11-05T15:44:08.973" v="6526" actId="313"/>
          <ac:spMkLst>
            <pc:docMk/>
            <pc:sldMk cId="1244889004" sldId="289"/>
            <ac:spMk id="3" creationId="{C4A925A7-6646-4FF6-B16A-A6937623438A}"/>
          </ac:spMkLst>
        </pc:spChg>
      </pc:sldChg>
      <pc:sldChg chg="modSp mod">
        <pc:chgData name="May B" userId="5617349050e7fcf5" providerId="LiveId" clId="{09AEAB1E-E519-4D80-B678-19A018464C8D}" dt="2020-11-08T13:52:49.068" v="8631" actId="27636"/>
        <pc:sldMkLst>
          <pc:docMk/>
          <pc:sldMk cId="3982140440" sldId="289"/>
        </pc:sldMkLst>
        <pc:spChg chg="mod">
          <ac:chgData name="May B" userId="5617349050e7fcf5" providerId="LiveId" clId="{09AEAB1E-E519-4D80-B678-19A018464C8D}" dt="2020-11-08T13:52:49.068" v="8631" actId="27636"/>
          <ac:spMkLst>
            <pc:docMk/>
            <pc:sldMk cId="3982140440" sldId="289"/>
            <ac:spMk id="3" creationId="{C4A925A7-6646-4FF6-B16A-A6937623438A}"/>
          </ac:spMkLst>
        </pc:spChg>
      </pc:sldChg>
      <pc:sldChg chg="addSp delSp modSp add mod">
        <pc:chgData name="May B" userId="5617349050e7fcf5" providerId="LiveId" clId="{09AEAB1E-E519-4D80-B678-19A018464C8D}" dt="2020-11-05T16:05:04.716" v="7422" actId="20577"/>
        <pc:sldMkLst>
          <pc:docMk/>
          <pc:sldMk cId="2237530819" sldId="290"/>
        </pc:sldMkLst>
        <pc:spChg chg="mod">
          <ac:chgData name="May B" userId="5617349050e7fcf5" providerId="LiveId" clId="{09AEAB1E-E519-4D80-B678-19A018464C8D}" dt="2020-11-05T16:01:15.399" v="7224" actId="20577"/>
          <ac:spMkLst>
            <pc:docMk/>
            <pc:sldMk cId="2237530819" sldId="290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6:05:04.716" v="7422" actId="20577"/>
          <ac:spMkLst>
            <pc:docMk/>
            <pc:sldMk cId="2237530819" sldId="290"/>
            <ac:spMk id="3" creationId="{C4A925A7-6646-4FF6-B16A-A6937623438A}"/>
          </ac:spMkLst>
        </pc:spChg>
        <pc:spChg chg="add del">
          <ac:chgData name="May B" userId="5617349050e7fcf5" providerId="LiveId" clId="{09AEAB1E-E519-4D80-B678-19A018464C8D}" dt="2020-11-05T16:03:44.557" v="7379" actId="22"/>
          <ac:spMkLst>
            <pc:docMk/>
            <pc:sldMk cId="2237530819" sldId="290"/>
            <ac:spMk id="6" creationId="{C75CC913-A356-497F-9313-491DA374B031}"/>
          </ac:spMkLst>
        </pc:spChg>
      </pc:sldChg>
      <pc:sldChg chg="addSp delSp modSp add mod">
        <pc:chgData name="May B" userId="5617349050e7fcf5" providerId="LiveId" clId="{09AEAB1E-E519-4D80-B678-19A018464C8D}" dt="2020-11-05T16:01:02.007" v="7210" actId="22"/>
        <pc:sldMkLst>
          <pc:docMk/>
          <pc:sldMk cId="145466124" sldId="291"/>
        </pc:sldMkLst>
        <pc:spChg chg="mod">
          <ac:chgData name="May B" userId="5617349050e7fcf5" providerId="LiveId" clId="{09AEAB1E-E519-4D80-B678-19A018464C8D}" dt="2020-11-05T16:00:24.362" v="7206" actId="20577"/>
          <ac:spMkLst>
            <pc:docMk/>
            <pc:sldMk cId="145466124" sldId="291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5T16:00:30.345" v="7208" actId="115"/>
          <ac:spMkLst>
            <pc:docMk/>
            <pc:sldMk cId="145466124" sldId="291"/>
            <ac:spMk id="3" creationId="{C4A925A7-6646-4FF6-B16A-A6937623438A}"/>
          </ac:spMkLst>
        </pc:spChg>
        <pc:picChg chg="add del">
          <ac:chgData name="May B" userId="5617349050e7fcf5" providerId="LiveId" clId="{09AEAB1E-E519-4D80-B678-19A018464C8D}" dt="2020-11-05T16:01:02.007" v="7210" actId="22"/>
          <ac:picMkLst>
            <pc:docMk/>
            <pc:sldMk cId="145466124" sldId="291"/>
            <ac:picMk id="4" creationId="{9871681F-7C1E-493F-A7FE-9E32744889CF}"/>
          </ac:picMkLst>
        </pc:picChg>
      </pc:sldChg>
      <pc:sldChg chg="modSp add mod">
        <pc:chgData name="May B" userId="5617349050e7fcf5" providerId="LiveId" clId="{09AEAB1E-E519-4D80-B678-19A018464C8D}" dt="2020-11-08T14:01:06.831" v="8674" actId="20577"/>
        <pc:sldMkLst>
          <pc:docMk/>
          <pc:sldMk cId="3143782414" sldId="292"/>
        </pc:sldMkLst>
        <pc:spChg chg="mod">
          <ac:chgData name="May B" userId="5617349050e7fcf5" providerId="LiveId" clId="{09AEAB1E-E519-4D80-B678-19A018464C8D}" dt="2020-11-05T16:03:51.198" v="7384" actId="6549"/>
          <ac:spMkLst>
            <pc:docMk/>
            <pc:sldMk cId="3143782414" sldId="292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8T14:01:06.831" v="8674" actId="20577"/>
          <ac:spMkLst>
            <pc:docMk/>
            <pc:sldMk cId="3143782414" sldId="292"/>
            <ac:spMk id="3" creationId="{C4A925A7-6646-4FF6-B16A-A6937623438A}"/>
          </ac:spMkLst>
        </pc:spChg>
      </pc:sldChg>
      <pc:sldChg chg="addSp delSp modSp add mod">
        <pc:chgData name="May B" userId="5617349050e7fcf5" providerId="LiveId" clId="{09AEAB1E-E519-4D80-B678-19A018464C8D}" dt="2020-11-08T12:54:26.584" v="8005" actId="1035"/>
        <pc:sldMkLst>
          <pc:docMk/>
          <pc:sldMk cId="733270540" sldId="293"/>
        </pc:sldMkLst>
        <pc:spChg chg="mod">
          <ac:chgData name="May B" userId="5617349050e7fcf5" providerId="LiveId" clId="{09AEAB1E-E519-4D80-B678-19A018464C8D}" dt="2020-11-08T12:49:45.891" v="7957" actId="20577"/>
          <ac:spMkLst>
            <pc:docMk/>
            <pc:sldMk cId="733270540" sldId="293"/>
            <ac:spMk id="2" creationId="{2DC9D1D5-6CA8-4646-8262-C72BB54DEF6C}"/>
          </ac:spMkLst>
        </pc:spChg>
        <pc:picChg chg="del">
          <ac:chgData name="May B" userId="5617349050e7fcf5" providerId="LiveId" clId="{09AEAB1E-E519-4D80-B678-19A018464C8D}" dt="2020-11-08T12:49:29.349" v="7944" actId="478"/>
          <ac:picMkLst>
            <pc:docMk/>
            <pc:sldMk cId="733270540" sldId="293"/>
            <ac:picMk id="5" creationId="{3BC73AFC-9668-4676-8BC2-FE27DA4DE7FA}"/>
          </ac:picMkLst>
        </pc:picChg>
        <pc:picChg chg="add mod">
          <ac:chgData name="May B" userId="5617349050e7fcf5" providerId="LiveId" clId="{09AEAB1E-E519-4D80-B678-19A018464C8D}" dt="2020-11-08T12:49:35.377" v="7946" actId="1076"/>
          <ac:picMkLst>
            <pc:docMk/>
            <pc:sldMk cId="733270540" sldId="293"/>
            <ac:picMk id="6" creationId="{E8321218-08A7-4E77-BC32-C43546AA1F61}"/>
          </ac:picMkLst>
        </pc:picChg>
        <pc:picChg chg="mod">
          <ac:chgData name="May B" userId="5617349050e7fcf5" providerId="LiveId" clId="{09AEAB1E-E519-4D80-B678-19A018464C8D}" dt="2020-11-08T12:54:26.584" v="8005" actId="1035"/>
          <ac:picMkLst>
            <pc:docMk/>
            <pc:sldMk cId="733270540" sldId="293"/>
            <ac:picMk id="3074" creationId="{37FC37DF-243D-4EF3-A87B-970DDF4BEF99}"/>
          </ac:picMkLst>
        </pc:picChg>
      </pc:sldChg>
      <pc:sldChg chg="modSp add del mod">
        <pc:chgData name="May B" userId="5617349050e7fcf5" providerId="LiveId" clId="{09AEAB1E-E519-4D80-B678-19A018464C8D}" dt="2020-11-05T16:07:47.452" v="7503" actId="47"/>
        <pc:sldMkLst>
          <pc:docMk/>
          <pc:sldMk cId="4163545782" sldId="293"/>
        </pc:sldMkLst>
        <pc:spChg chg="mod">
          <ac:chgData name="May B" userId="5617349050e7fcf5" providerId="LiveId" clId="{09AEAB1E-E519-4D80-B678-19A018464C8D}" dt="2020-11-05T16:07:24.696" v="7502" actId="20577"/>
          <ac:spMkLst>
            <pc:docMk/>
            <pc:sldMk cId="4163545782" sldId="293"/>
            <ac:spMk id="2" creationId="{2DC9D1D5-6CA8-4646-8262-C72BB54DEF6C}"/>
          </ac:spMkLst>
        </pc:spChg>
      </pc:sldChg>
      <pc:sldChg chg="addSp delSp modSp add mod">
        <pc:chgData name="May B" userId="5617349050e7fcf5" providerId="LiveId" clId="{09AEAB1E-E519-4D80-B678-19A018464C8D}" dt="2020-11-08T12:51:23.748" v="7973" actId="14100"/>
        <pc:sldMkLst>
          <pc:docMk/>
          <pc:sldMk cId="1983373182" sldId="294"/>
        </pc:sldMkLst>
        <pc:picChg chg="add mod">
          <ac:chgData name="May B" userId="5617349050e7fcf5" providerId="LiveId" clId="{09AEAB1E-E519-4D80-B678-19A018464C8D}" dt="2020-11-08T12:51:14.444" v="7972" actId="1035"/>
          <ac:picMkLst>
            <pc:docMk/>
            <pc:sldMk cId="1983373182" sldId="294"/>
            <ac:picMk id="4" creationId="{58CAC2CD-2E31-48F1-9062-17B5F04BB360}"/>
          </ac:picMkLst>
        </pc:picChg>
        <pc:picChg chg="del">
          <ac:chgData name="May B" userId="5617349050e7fcf5" providerId="LiveId" clId="{09AEAB1E-E519-4D80-B678-19A018464C8D}" dt="2020-11-08T12:50:27.465" v="7959" actId="478"/>
          <ac:picMkLst>
            <pc:docMk/>
            <pc:sldMk cId="1983373182" sldId="294"/>
            <ac:picMk id="6" creationId="{E8321218-08A7-4E77-BC32-C43546AA1F61}"/>
          </ac:picMkLst>
        </pc:picChg>
        <pc:picChg chg="add mod">
          <ac:chgData name="May B" userId="5617349050e7fcf5" providerId="LiveId" clId="{09AEAB1E-E519-4D80-B678-19A018464C8D}" dt="2020-11-08T12:51:23.748" v="7973" actId="14100"/>
          <ac:picMkLst>
            <pc:docMk/>
            <pc:sldMk cId="1983373182" sldId="294"/>
            <ac:picMk id="7" creationId="{96E639A9-39EF-4B47-895C-8E2FA6676483}"/>
          </ac:picMkLst>
        </pc:picChg>
        <pc:picChg chg="mod">
          <ac:chgData name="May B" userId="5617349050e7fcf5" providerId="LiveId" clId="{09AEAB1E-E519-4D80-B678-19A018464C8D}" dt="2020-11-08T12:50:48.876" v="7962" actId="1076"/>
          <ac:picMkLst>
            <pc:docMk/>
            <pc:sldMk cId="1983373182" sldId="294"/>
            <ac:picMk id="3074" creationId="{37FC37DF-243D-4EF3-A87B-970DDF4BEF99}"/>
          </ac:picMkLst>
        </pc:picChg>
      </pc:sldChg>
      <pc:sldChg chg="modSp add mod">
        <pc:chgData name="May B" userId="5617349050e7fcf5" providerId="LiveId" clId="{09AEAB1E-E519-4D80-B678-19A018464C8D}" dt="2020-11-08T13:28:01.157" v="8308" actId="20577"/>
        <pc:sldMkLst>
          <pc:docMk/>
          <pc:sldMk cId="3294699865" sldId="295"/>
        </pc:sldMkLst>
        <pc:spChg chg="mod">
          <ac:chgData name="May B" userId="5617349050e7fcf5" providerId="LiveId" clId="{09AEAB1E-E519-4D80-B678-19A018464C8D}" dt="2020-11-08T13:23:01.649" v="8038" actId="6549"/>
          <ac:spMkLst>
            <pc:docMk/>
            <pc:sldMk cId="3294699865" sldId="295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8T13:28:01.157" v="8308" actId="20577"/>
          <ac:spMkLst>
            <pc:docMk/>
            <pc:sldMk cId="3294699865" sldId="295"/>
            <ac:spMk id="3" creationId="{C4A925A7-6646-4FF6-B16A-A6937623438A}"/>
          </ac:spMkLst>
        </pc:spChg>
      </pc:sldChg>
      <pc:sldChg chg="modSp add mod">
        <pc:chgData name="May B" userId="5617349050e7fcf5" providerId="LiveId" clId="{09AEAB1E-E519-4D80-B678-19A018464C8D}" dt="2020-11-08T13:32:53.009" v="8438" actId="20577"/>
        <pc:sldMkLst>
          <pc:docMk/>
          <pc:sldMk cId="3945330914" sldId="296"/>
        </pc:sldMkLst>
        <pc:spChg chg="mod">
          <ac:chgData name="May B" userId="5617349050e7fcf5" providerId="LiveId" clId="{09AEAB1E-E519-4D80-B678-19A018464C8D}" dt="2020-11-08T13:29:21.599" v="8313"/>
          <ac:spMkLst>
            <pc:docMk/>
            <pc:sldMk cId="3945330914" sldId="296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8T13:32:53.009" v="8438" actId="20577"/>
          <ac:spMkLst>
            <pc:docMk/>
            <pc:sldMk cId="3945330914" sldId="296"/>
            <ac:spMk id="3" creationId="{C4A925A7-6646-4FF6-B16A-A6937623438A}"/>
          </ac:spMkLst>
        </pc:spChg>
      </pc:sldChg>
      <pc:sldChg chg="modSp add mod">
        <pc:chgData name="May B" userId="5617349050e7fcf5" providerId="LiveId" clId="{09AEAB1E-E519-4D80-B678-19A018464C8D}" dt="2020-11-08T13:35:18.084" v="8533" actId="113"/>
        <pc:sldMkLst>
          <pc:docMk/>
          <pc:sldMk cId="3107442817" sldId="297"/>
        </pc:sldMkLst>
        <pc:spChg chg="mod">
          <ac:chgData name="May B" userId="5617349050e7fcf5" providerId="LiveId" clId="{09AEAB1E-E519-4D80-B678-19A018464C8D}" dt="2020-11-08T13:33:09.420" v="8444" actId="20577"/>
          <ac:spMkLst>
            <pc:docMk/>
            <pc:sldMk cId="3107442817" sldId="297"/>
            <ac:spMk id="2" creationId="{2DC9D1D5-6CA8-4646-8262-C72BB54DEF6C}"/>
          </ac:spMkLst>
        </pc:spChg>
        <pc:spChg chg="mod">
          <ac:chgData name="May B" userId="5617349050e7fcf5" providerId="LiveId" clId="{09AEAB1E-E519-4D80-B678-19A018464C8D}" dt="2020-11-08T13:35:18.084" v="8533" actId="113"/>
          <ac:spMkLst>
            <pc:docMk/>
            <pc:sldMk cId="3107442817" sldId="297"/>
            <ac:spMk id="3" creationId="{C4A925A7-6646-4FF6-B16A-A6937623438A}"/>
          </ac:spMkLst>
        </pc:spChg>
      </pc:sldChg>
      <pc:sldChg chg="addSp delSp modSp add mod setBg setClrOvrMap delDesignElem">
        <pc:chgData name="May B" userId="5617349050e7fcf5" providerId="LiveId" clId="{09AEAB1E-E519-4D80-B678-19A018464C8D}" dt="2020-11-08T14:18:24.136" v="8792" actId="478"/>
        <pc:sldMkLst>
          <pc:docMk/>
          <pc:sldMk cId="105946643" sldId="298"/>
        </pc:sldMkLst>
        <pc:spChg chg="mod">
          <ac:chgData name="May B" userId="5617349050e7fcf5" providerId="LiveId" clId="{09AEAB1E-E519-4D80-B678-19A018464C8D}" dt="2020-11-08T14:18:20.972" v="8791" actId="26606"/>
          <ac:spMkLst>
            <pc:docMk/>
            <pc:sldMk cId="105946643" sldId="298"/>
            <ac:spMk id="2" creationId="{5DAFA6A8-3456-47E4-A51D-16F05E159D36}"/>
          </ac:spMkLst>
        </pc:spChg>
        <pc:spChg chg="del mod">
          <ac:chgData name="May B" userId="5617349050e7fcf5" providerId="LiveId" clId="{09AEAB1E-E519-4D80-B678-19A018464C8D}" dt="2020-11-08T14:18:24.136" v="8792" actId="478"/>
          <ac:spMkLst>
            <pc:docMk/>
            <pc:sldMk cId="105946643" sldId="298"/>
            <ac:spMk id="3" creationId="{9DAA3486-2553-41B7-B952-83F128C10E57}"/>
          </ac:spMkLst>
        </pc:spChg>
        <pc:spChg chg="del">
          <ac:chgData name="May B" userId="5617349050e7fcf5" providerId="LiveId" clId="{09AEAB1E-E519-4D80-B678-19A018464C8D}" dt="2020-11-08T14:17:55.890" v="8786"/>
          <ac:spMkLst>
            <pc:docMk/>
            <pc:sldMk cId="105946643" sldId="298"/>
            <ac:spMk id="71" creationId="{E91DC736-0EF8-4F87-9146-EBF1D2EE4D3D}"/>
          </ac:spMkLst>
        </pc:spChg>
        <pc:spChg chg="del">
          <ac:chgData name="May B" userId="5617349050e7fcf5" providerId="LiveId" clId="{09AEAB1E-E519-4D80-B678-19A018464C8D}" dt="2020-11-08T14:17:55.890" v="8786"/>
          <ac:spMkLst>
            <pc:docMk/>
            <pc:sldMk cId="105946643" sldId="298"/>
            <ac:spMk id="73" creationId="{097CD68E-23E3-4007-8847-CD0944C4F7BE}"/>
          </ac:spMkLst>
        </pc:spChg>
        <pc:spChg chg="del">
          <ac:chgData name="May B" userId="5617349050e7fcf5" providerId="LiveId" clId="{09AEAB1E-E519-4D80-B678-19A018464C8D}" dt="2020-11-08T14:17:55.890" v="8786"/>
          <ac:spMkLst>
            <pc:docMk/>
            <pc:sldMk cId="105946643" sldId="298"/>
            <ac:spMk id="75" creationId="{AF2F604E-43BE-4DC3-B983-E071523364F8}"/>
          </ac:spMkLst>
        </pc:spChg>
        <pc:spChg chg="del">
          <ac:chgData name="May B" userId="5617349050e7fcf5" providerId="LiveId" clId="{09AEAB1E-E519-4D80-B678-19A018464C8D}" dt="2020-11-08T14:17:55.890" v="8786"/>
          <ac:spMkLst>
            <pc:docMk/>
            <pc:sldMk cId="105946643" sldId="298"/>
            <ac:spMk id="77" creationId="{08C9B587-E65E-4B52-B37C-ABEBB6E87928}"/>
          </ac:spMkLst>
        </pc:spChg>
        <pc:spChg chg="add">
          <ac:chgData name="May B" userId="5617349050e7fcf5" providerId="LiveId" clId="{09AEAB1E-E519-4D80-B678-19A018464C8D}" dt="2020-11-08T14:18:20.972" v="8791" actId="26606"/>
          <ac:spMkLst>
            <pc:docMk/>
            <pc:sldMk cId="105946643" sldId="298"/>
            <ac:spMk id="1028" creationId="{5A59F003-E00A-43F9-91DC-CC54E3B87466}"/>
          </ac:spMkLst>
        </pc:spChg>
        <pc:spChg chg="add">
          <ac:chgData name="May B" userId="5617349050e7fcf5" providerId="LiveId" clId="{09AEAB1E-E519-4D80-B678-19A018464C8D}" dt="2020-11-08T14:18:20.972" v="8791" actId="26606"/>
          <ac:spMkLst>
            <pc:docMk/>
            <pc:sldMk cId="105946643" sldId="298"/>
            <ac:spMk id="1029" creationId="{D74A4382-E3AD-430A-9A1F-DFA3E0E77A7D}"/>
          </ac:spMkLst>
        </pc:spChg>
        <pc:spChg chg="add">
          <ac:chgData name="May B" userId="5617349050e7fcf5" providerId="LiveId" clId="{09AEAB1E-E519-4D80-B678-19A018464C8D}" dt="2020-11-08T14:18:20.972" v="8791" actId="26606"/>
          <ac:spMkLst>
            <pc:docMk/>
            <pc:sldMk cId="105946643" sldId="298"/>
            <ac:spMk id="1030" creationId="{79F40191-0F44-4FD1-82CC-ACB507C14BE6}"/>
          </ac:spMkLst>
        </pc:spChg>
        <pc:picChg chg="mod">
          <ac:chgData name="May B" userId="5617349050e7fcf5" providerId="LiveId" clId="{09AEAB1E-E519-4D80-B678-19A018464C8D}" dt="2020-11-08T14:18:20.972" v="8791" actId="26606"/>
          <ac:picMkLst>
            <pc:docMk/>
            <pc:sldMk cId="105946643" sldId="298"/>
            <ac:picMk id="1026" creationId="{FD9884A5-A551-4605-B493-80406CCCB8DD}"/>
          </ac:picMkLst>
        </pc:picChg>
      </pc:sldChg>
      <pc:sldChg chg="addSp delSp modSp add mod">
        <pc:chgData name="May B" userId="5617349050e7fcf5" providerId="LiveId" clId="{09AEAB1E-E519-4D80-B678-19A018464C8D}" dt="2020-11-10T19:19:14.131" v="8850" actId="1076"/>
        <pc:sldMkLst>
          <pc:docMk/>
          <pc:sldMk cId="3085188506" sldId="299"/>
        </pc:sldMkLst>
        <pc:spChg chg="mod">
          <ac:chgData name="May B" userId="5617349050e7fcf5" providerId="LiveId" clId="{09AEAB1E-E519-4D80-B678-19A018464C8D}" dt="2020-11-10T19:18:43.599" v="8847" actId="20577"/>
          <ac:spMkLst>
            <pc:docMk/>
            <pc:sldMk cId="3085188506" sldId="299"/>
            <ac:spMk id="2" creationId="{2DC9D1D5-6CA8-4646-8262-C72BB54DEF6C}"/>
          </ac:spMkLst>
        </pc:spChg>
        <pc:picChg chg="add mod">
          <ac:chgData name="May B" userId="5617349050e7fcf5" providerId="LiveId" clId="{09AEAB1E-E519-4D80-B678-19A018464C8D}" dt="2020-11-10T19:19:14.131" v="8850" actId="1076"/>
          <ac:picMkLst>
            <pc:docMk/>
            <pc:sldMk cId="3085188506" sldId="299"/>
            <ac:picMk id="3" creationId="{EECE8013-8335-4766-9F25-D92A19C6AAED}"/>
          </ac:picMkLst>
        </pc:picChg>
        <pc:picChg chg="del">
          <ac:chgData name="May B" userId="5617349050e7fcf5" providerId="LiveId" clId="{09AEAB1E-E519-4D80-B678-19A018464C8D}" dt="2020-11-10T19:18:14.555" v="8794" actId="478"/>
          <ac:picMkLst>
            <pc:docMk/>
            <pc:sldMk cId="3085188506" sldId="299"/>
            <ac:picMk id="4" creationId="{58CAC2CD-2E31-48F1-9062-17B5F04BB360}"/>
          </ac:picMkLst>
        </pc:picChg>
        <pc:picChg chg="del">
          <ac:chgData name="May B" userId="5617349050e7fcf5" providerId="LiveId" clId="{09AEAB1E-E519-4D80-B678-19A018464C8D}" dt="2020-11-10T19:18:14.909" v="8795" actId="478"/>
          <ac:picMkLst>
            <pc:docMk/>
            <pc:sldMk cId="3085188506" sldId="299"/>
            <ac:picMk id="7" creationId="{96E639A9-39EF-4B47-895C-8E2FA66764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74FB180-3DB3-4F48-BC5A-C294A304D2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4B7795FC-12E6-4503-8F9A-6033CB1B1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DCDF3F7-7F02-4AB1-B559-5C7311A9F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7F3D6A-EC7A-4483-A2E2-B8847B14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A561FE4-992F-4B09-B04E-38DC31453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5091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0EEE840-B754-4725-A059-14ACAB76B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A7173A32-31F6-4BCB-BF5F-977E18570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2FA7C303-B190-4D6E-A0F8-9CE14816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0B4D2A2-0F53-47E5-A38E-ADD96D826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CD7EA01-FF70-40AC-B6D7-95305CB1D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0972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B5D7AECA-C548-42A3-BFA1-25E4CB16E9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649B28F3-F8F5-4FAB-B56D-1E01F3BC5F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C0C800-FD29-4A3B-9815-296E148A3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467376D-A02B-46B9-8A90-4C21C5DC7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D67184BC-1A2E-483A-BA29-8BBC52A9B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335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FC94832-4DEA-4DA5-8090-52434DB16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7BEF4D2F-6539-42BC-A0F2-6572FB668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BA99A41-9084-420E-8E47-D28157266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C32D6DF3-A76E-488C-9FF1-73D0258C0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15160E50-745C-4FE1-91EB-C6BC8CE9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25919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C48DDE1-5B62-4E95-AB73-1D3DDB360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B292039-BB7D-462C-A73D-4960FF2BB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14D102F-B12D-480E-ABAD-8C1420BE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51C5C10-2096-4768-9B45-336525DCE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D0352C7-E5A0-44A1-B1B4-13A0BE623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3263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39C89C1-96B6-408E-B0D3-184C8B20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E310514-49AC-42DF-AF7C-1300D4666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9AB633BB-60E7-4B1A-97AC-EDD24E41F7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17DE71D-8119-4503-8E68-AC5E52EE7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650FC21B-219B-400A-8B6C-BC45B5E30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C0F6514-9B51-4D24-846E-1D48DB2F8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3172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5A63792-6A09-4B1B-92C0-C3A22ABBF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DC73699B-BC40-4EEA-ADA7-BFFE2B8E0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DEE53FDD-EBA2-43B7-873F-8C0CD74C83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A313E292-F48A-48B6-9274-DED469E768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816A2D40-8EA1-4B01-915F-9EA252A1E8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94620E8B-0F82-40F7-BF05-3156AF65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AD9C4E48-9FF9-4344-B390-2B0C3C2A4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37A869D4-7AA6-4897-BDA1-D558F54AE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8182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EB3551-85EB-4144-ACD0-4CD684868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91800740-3A6D-4010-AE13-8B5E088E4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2813460-8485-4D57-A333-71E27F3A72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29CD4C52-D991-4136-B614-CBD76AC6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0349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217F853-87B2-4041-A64E-DB0E31394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2E3A8DB-7A93-4AAA-8049-3794D3F8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0E69B50F-72C6-4D77-A1BF-92400E9D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0924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0DA179-304A-427E-8172-5F473B64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58DA874-F70C-40D9-913C-9033155D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F407ECC-1324-4B77-836E-2047566EB9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7EF7612-0683-49C2-81B1-60268168F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436B5A1E-9034-4A13-A532-7CD53D80A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452F192-879C-4C4D-B1C8-8D98EC95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8222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30DD9E-3EF5-4047-B374-1B9B6E46E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7D988AE1-3716-4A88-B8D5-386F8E7C8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A31EE56C-F635-40DC-867F-54FA61155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AD83861-7F68-4362-A3DF-FA4FC400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FD5A5C3-EE0C-4068-91AE-2CC92217E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7F84F362-9E77-4EE2-9E7A-B8977C045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7309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C3E642E7-1809-422A-BE66-23B14C907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BB63DB89-6CE2-4C50-A258-DA42DE7EBB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5FF72F6C-342A-4C2E-8B0E-23B9824B07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7C348-E928-4401-8E27-19EB29036F78}" type="datetimeFigureOut">
              <a:rPr lang="he-IL" smtClean="0"/>
              <a:t>כ"ג/חשון/תשפ"א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FB1094C-F7EB-4DE3-B840-9046827367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52EAC03-92F9-4D36-940A-014DB78630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07D483-A0A9-485D-86FA-527EC3F1272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5903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8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5" Type="http://schemas.openxmlformats.org/officeDocument/2006/relationships/image" Target="../media/image9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8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antum security">
            <a:extLst>
              <a:ext uri="{FF2B5EF4-FFF2-40B4-BE49-F238E27FC236}">
                <a16:creationId xmlns:a16="http://schemas.microsoft.com/office/drawing/2014/main" id="{FD9884A5-A551-4605-B493-80406CCC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0" r="23585" b="488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DAFA6A8-3456-47E4-A51D-16F05E159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>
                <a:latin typeface="Cavolini" panose="03000502040302020204" pitchFamily="66" charset="0"/>
                <a:cs typeface="Cavolini" panose="03000502040302020204" pitchFamily="66" charset="0"/>
              </a:rPr>
              <a:t>FrodoKEM</a:t>
            </a:r>
            <a:endParaRPr lang="he-IL" sz="4800" dirty="0">
              <a:latin typeface="Cavolini" panose="03000502040302020204" pitchFamily="66" charset="0"/>
            </a:endParaRP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9DAA3486-2553-41B7-B952-83F128C10E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endParaRPr lang="he-IL" sz="20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1268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effectLst/>
                <a:latin typeface="Cavolini" panose="03000502040302020204" pitchFamily="66" charset="0"/>
                <a:ea typeface="Calibri" panose="020F0502020204030204" pitchFamily="34" charset="0"/>
              </a:rPr>
              <a:t>lattice-based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0218" cy="1849595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u="sng" dirty="0">
                <a:effectLst/>
                <a:latin typeface="Cavolini" panose="03000502040302020204" pitchFamily="66" charset="0"/>
                <a:ea typeface="Calibri" panose="020F0502020204030204" pitchFamily="34" charset="0"/>
              </a:rPr>
              <a:t>The problem</a:t>
            </a:r>
            <a:r>
              <a:rPr lang="en-US" sz="2400" dirty="0">
                <a:effectLst/>
                <a:latin typeface="Cavolini" panose="03000502040302020204" pitchFamily="66" charset="0"/>
                <a:ea typeface="Calibri" panose="020F0502020204030204" pitchFamily="34" charset="0"/>
              </a:rPr>
              <a:t>: the snail is</a:t>
            </a:r>
          </a:p>
          <a:p>
            <a:pPr marL="0" indent="0" algn="l" rtl="0">
              <a:buNone/>
            </a:pPr>
            <a:r>
              <a:rPr lang="en-US" sz="2400" dirty="0">
                <a:effectLst/>
                <a:latin typeface="Cavolini" panose="03000502040302020204" pitchFamily="66" charset="0"/>
                <a:ea typeface="Calibri" panose="020F0502020204030204" pitchFamily="34" charset="0"/>
              </a:rPr>
              <a:t>Hungry, which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lettuce is</a:t>
            </a:r>
          </a:p>
          <a:p>
            <a:pPr marL="0" indent="0" algn="l" rtl="0">
              <a:buNone/>
            </a:pPr>
            <a:r>
              <a:rPr lang="en-US" sz="2400" dirty="0">
                <a:effectLst/>
                <a:latin typeface="Cavolini" panose="03000502040302020204" pitchFamily="66" charset="0"/>
                <a:ea typeface="Calibri" panose="020F0502020204030204" pitchFamily="34" charset="0"/>
              </a:rPr>
              <a:t>The closest?</a:t>
            </a:r>
          </a:p>
        </p:txBody>
      </p:sp>
      <p:grpSp>
        <p:nvGrpSpPr>
          <p:cNvPr id="3088" name="קבוצה 3087">
            <a:extLst>
              <a:ext uri="{FF2B5EF4-FFF2-40B4-BE49-F238E27FC236}">
                <a16:creationId xmlns:a16="http://schemas.microsoft.com/office/drawing/2014/main" id="{70F432C6-F1F1-4D09-B1A5-87A321193A3C}"/>
              </a:ext>
            </a:extLst>
          </p:cNvPr>
          <p:cNvGrpSpPr/>
          <p:nvPr/>
        </p:nvGrpSpPr>
        <p:grpSpPr>
          <a:xfrm>
            <a:off x="5242617" y="842012"/>
            <a:ext cx="7021493" cy="5880452"/>
            <a:chOff x="5242617" y="842012"/>
            <a:chExt cx="7021493" cy="5880452"/>
          </a:xfrm>
        </p:grpSpPr>
        <p:grpSp>
          <p:nvGrpSpPr>
            <p:cNvPr id="3083" name="קבוצה 3082">
              <a:extLst>
                <a:ext uri="{FF2B5EF4-FFF2-40B4-BE49-F238E27FC236}">
                  <a16:creationId xmlns:a16="http://schemas.microsoft.com/office/drawing/2014/main" id="{E52C81AA-1F69-4DBD-B5BF-6C1003D97D0D}"/>
                </a:ext>
              </a:extLst>
            </p:cNvPr>
            <p:cNvGrpSpPr/>
            <p:nvPr/>
          </p:nvGrpSpPr>
          <p:grpSpPr>
            <a:xfrm>
              <a:off x="5242617" y="842012"/>
              <a:ext cx="7012144" cy="5853713"/>
              <a:chOff x="5242617" y="842012"/>
              <a:chExt cx="7012144" cy="5853713"/>
            </a:xfrm>
          </p:grpSpPr>
          <p:grpSp>
            <p:nvGrpSpPr>
              <p:cNvPr id="3078" name="קבוצה 3077">
                <a:extLst>
                  <a:ext uri="{FF2B5EF4-FFF2-40B4-BE49-F238E27FC236}">
                    <a16:creationId xmlns:a16="http://schemas.microsoft.com/office/drawing/2014/main" id="{9879AEC7-1150-43EB-9E6A-F7904064DE34}"/>
                  </a:ext>
                </a:extLst>
              </p:cNvPr>
              <p:cNvGrpSpPr/>
              <p:nvPr/>
            </p:nvGrpSpPr>
            <p:grpSpPr>
              <a:xfrm>
                <a:off x="5242617" y="842012"/>
                <a:ext cx="6974612" cy="5853713"/>
                <a:chOff x="5242617" y="842012"/>
                <a:chExt cx="6974612" cy="5853713"/>
              </a:xfrm>
            </p:grpSpPr>
            <p:grpSp>
              <p:nvGrpSpPr>
                <p:cNvPr id="3072" name="קבוצה 3071">
                  <a:extLst>
                    <a:ext uri="{FF2B5EF4-FFF2-40B4-BE49-F238E27FC236}">
                      <a16:creationId xmlns:a16="http://schemas.microsoft.com/office/drawing/2014/main" id="{2FBF0DFE-4AE5-4EB1-96B1-64C81BDFA664}"/>
                    </a:ext>
                  </a:extLst>
                </p:cNvPr>
                <p:cNvGrpSpPr/>
                <p:nvPr/>
              </p:nvGrpSpPr>
              <p:grpSpPr>
                <a:xfrm>
                  <a:off x="5242617" y="842012"/>
                  <a:ext cx="6974612" cy="5853713"/>
                  <a:chOff x="5242617" y="842012"/>
                  <a:chExt cx="6974612" cy="5853713"/>
                </a:xfrm>
              </p:grpSpPr>
              <p:grpSp>
                <p:nvGrpSpPr>
                  <p:cNvPr id="152" name="קבוצה 151">
                    <a:extLst>
                      <a:ext uri="{FF2B5EF4-FFF2-40B4-BE49-F238E27FC236}">
                        <a16:creationId xmlns:a16="http://schemas.microsoft.com/office/drawing/2014/main" id="{25942A8A-0207-4B8B-B74D-D111A7C1B2BC}"/>
                      </a:ext>
                    </a:extLst>
                  </p:cNvPr>
                  <p:cNvGrpSpPr/>
                  <p:nvPr/>
                </p:nvGrpSpPr>
                <p:grpSpPr>
                  <a:xfrm>
                    <a:off x="5242617" y="842012"/>
                    <a:ext cx="6974612" cy="5853713"/>
                    <a:chOff x="5242617" y="842012"/>
                    <a:chExt cx="6974612" cy="5853713"/>
                  </a:xfrm>
                </p:grpSpPr>
                <p:grpSp>
                  <p:nvGrpSpPr>
                    <p:cNvPr id="143" name="קבוצה 142">
                      <a:extLst>
                        <a:ext uri="{FF2B5EF4-FFF2-40B4-BE49-F238E27FC236}">
                          <a16:creationId xmlns:a16="http://schemas.microsoft.com/office/drawing/2014/main" id="{A4BD789F-A1DE-44EC-9971-677D526AF8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42617" y="842012"/>
                      <a:ext cx="6974612" cy="5853713"/>
                      <a:chOff x="5242617" y="842012"/>
                      <a:chExt cx="6974612" cy="5853713"/>
                    </a:xfrm>
                  </p:grpSpPr>
                  <p:grpSp>
                    <p:nvGrpSpPr>
                      <p:cNvPr id="134" name="קבוצה 133">
                        <a:extLst>
                          <a:ext uri="{FF2B5EF4-FFF2-40B4-BE49-F238E27FC236}">
                            <a16:creationId xmlns:a16="http://schemas.microsoft.com/office/drawing/2014/main" id="{D2D6B433-81B7-406E-9BFC-E60C59B3425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42617" y="842012"/>
                        <a:ext cx="6901410" cy="5853713"/>
                        <a:chOff x="5242617" y="842012"/>
                        <a:chExt cx="6901410" cy="5853713"/>
                      </a:xfrm>
                    </p:grpSpPr>
                    <p:grpSp>
                      <p:nvGrpSpPr>
                        <p:cNvPr id="125" name="קבוצה 124">
                          <a:extLst>
                            <a:ext uri="{FF2B5EF4-FFF2-40B4-BE49-F238E27FC236}">
                              <a16:creationId xmlns:a16="http://schemas.microsoft.com/office/drawing/2014/main" id="{0DFF6638-C4D3-4235-9679-F2BCF830C89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242617" y="842012"/>
                          <a:ext cx="6901410" cy="5853713"/>
                          <a:chOff x="5680767" y="842012"/>
                          <a:chExt cx="6901410" cy="5853713"/>
                        </a:xfrm>
                      </p:grpSpPr>
                      <p:grpSp>
                        <p:nvGrpSpPr>
                          <p:cNvPr id="115" name="קבוצה 114">
                            <a:extLst>
                              <a:ext uri="{FF2B5EF4-FFF2-40B4-BE49-F238E27FC236}">
                                <a16:creationId xmlns:a16="http://schemas.microsoft.com/office/drawing/2014/main" id="{6C37BD80-46CC-43B3-9060-A92B408C122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680767" y="861452"/>
                            <a:ext cx="6453920" cy="5834273"/>
                            <a:chOff x="5530397" y="952507"/>
                            <a:chExt cx="6375688" cy="5741419"/>
                          </a:xfrm>
                        </p:grpSpPr>
                        <p:grpSp>
                          <p:nvGrpSpPr>
                            <p:cNvPr id="98" name="קבוצה 97">
                              <a:extLst>
                                <a:ext uri="{FF2B5EF4-FFF2-40B4-BE49-F238E27FC236}">
                                  <a16:creationId xmlns:a16="http://schemas.microsoft.com/office/drawing/2014/main" id="{E6A5AAFE-21F1-47F9-9ACD-831BD7432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530397" y="971557"/>
                              <a:ext cx="6375688" cy="5722369"/>
                              <a:chOff x="5530397" y="971557"/>
                              <a:chExt cx="6375688" cy="5722369"/>
                            </a:xfrm>
                          </p:grpSpPr>
                          <p:grpSp>
                            <p:nvGrpSpPr>
                              <p:cNvPr id="81" name="קבוצה 80">
                                <a:extLst>
                                  <a:ext uri="{FF2B5EF4-FFF2-40B4-BE49-F238E27FC236}">
                                    <a16:creationId xmlns:a16="http://schemas.microsoft.com/office/drawing/2014/main" id="{01C06F9C-B370-45E7-B811-AB35F777B0F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5530397" y="971557"/>
                                <a:ext cx="6375688" cy="5722369"/>
                                <a:chOff x="5530397" y="971557"/>
                                <a:chExt cx="6375688" cy="5722369"/>
                              </a:xfrm>
                            </p:grpSpPr>
                            <p:grpSp>
                              <p:nvGrpSpPr>
                                <p:cNvPr id="64" name="קבוצה 63">
                                  <a:extLst>
                                    <a:ext uri="{FF2B5EF4-FFF2-40B4-BE49-F238E27FC236}">
                                      <a16:creationId xmlns:a16="http://schemas.microsoft.com/office/drawing/2014/main" id="{F8AC4074-F07D-4699-ABEC-5A483810BCD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30397" y="971557"/>
                                  <a:ext cx="6375688" cy="5722369"/>
                                  <a:chOff x="5530397" y="971557"/>
                                  <a:chExt cx="6375688" cy="5722369"/>
                                </a:xfrm>
                              </p:grpSpPr>
                              <p:grpSp>
                                <p:nvGrpSpPr>
                                  <p:cNvPr id="48" name="קבוצה 47">
                                    <a:extLst>
                                      <a:ext uri="{FF2B5EF4-FFF2-40B4-BE49-F238E27FC236}">
                                        <a16:creationId xmlns:a16="http://schemas.microsoft.com/office/drawing/2014/main" id="{3012712E-8C93-4C0B-816B-1D7D93AF3DDB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5530397" y="971557"/>
                                    <a:ext cx="6375688" cy="5693793"/>
                                    <a:chOff x="5530397" y="971557"/>
                                    <a:chExt cx="6375688" cy="5693793"/>
                                  </a:xfrm>
                                </p:grpSpPr>
                                <p:grpSp>
                                  <p:nvGrpSpPr>
                                    <p:cNvPr id="39" name="קבוצה 38">
                                      <a:extLst>
                                        <a:ext uri="{FF2B5EF4-FFF2-40B4-BE49-F238E27FC236}">
                                          <a16:creationId xmlns:a16="http://schemas.microsoft.com/office/drawing/2014/main" id="{16A96633-FBC1-4142-9C59-045950B2707C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5530397" y="971557"/>
                                      <a:ext cx="6375688" cy="5510628"/>
                                      <a:chOff x="5530397" y="971557"/>
                                      <a:chExt cx="6375688" cy="5510628"/>
                                    </a:xfrm>
                                  </p:grpSpPr>
                                  <p:grpSp>
                                    <p:nvGrpSpPr>
                                      <p:cNvPr id="33" name="קבוצה 3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797ABFD-AB2B-4DB4-BB56-373479493301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5530398" y="971557"/>
                                        <a:ext cx="6375687" cy="5510628"/>
                                        <a:chOff x="5530398" y="971557"/>
                                        <a:chExt cx="6375687" cy="5510628"/>
                                      </a:xfrm>
                                    </p:grpSpPr>
                                    <p:pic>
                                      <p:nvPicPr>
                                        <p:cNvPr id="5122" name="Picture 2" descr="How to perfectly align an svg grid atop an html grid - Stack Overflow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13E888CF-60F5-4484-A1FE-F42F303A6696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 rotWithShape="1">
                                        <a:blip r:embed="rId3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 t="21980" r="11526"/>
                                        <a:stretch/>
                                      </p:blipFill>
                                      <p:spPr bwMode="auto">
                                        <a:xfrm>
                                          <a:off x="5812846" y="1107718"/>
                                          <a:ext cx="6093239" cy="5374467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</a:extLst>
                                      </p:spPr>
                                    </p:pic>
                                    <p:pic>
                                      <p:nvPicPr>
                                        <p:cNvPr id="6" name="Picture 14" descr="cabbage clipart lettus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E2C9D768-EB4F-4510-86DF-81BE85846B9F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>
                                        <a:blip r:embed="rId4">
                                          <a:extLst>
                                            <a:ext uri="{BEBA8EAE-BF5A-486C-A8C5-ECC9F3942E4B}">
                                              <a14:imgProps xmlns:a14="http://schemas.microsoft.com/office/drawing/2010/main">
                                                <a14:imgLayer r:embed="rId5">
                                                  <a14:imgEffect>
                                                    <a14:backgroundRemoval t="10000" b="90000" l="10000" r="90000"/>
                                                  </a14:imgEffect>
                                                </a14:imgLayer>
                                              </a14:imgProps>
                                            </a:ex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/>
                                        <a:stretch>
                                          <a:fillRect/>
                                        </a:stretch>
                                      </p:blipFill>
                                      <p:spPr bwMode="auto">
                                        <a:xfrm>
                                          <a:off x="5530398" y="971557"/>
                                          <a:ext cx="778904" cy="537374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</a:extLst>
                                      </p:spPr>
                                    </p:pic>
                                    <p:pic>
                                      <p:nvPicPr>
                                        <p:cNvPr id="32" name="Picture 14" descr="cabbage clipart lettus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0A30065-6849-40D9-8889-6B3F7A4C1D62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>
                                        <a:blip r:embed="rId4">
                                          <a:extLst>
                                            <a:ext uri="{BEBA8EAE-BF5A-486C-A8C5-ECC9F3942E4B}">
                                              <a14:imgProps xmlns:a14="http://schemas.microsoft.com/office/drawing/2010/main">
                                                <a14:imgLayer r:embed="rId5">
                                                  <a14:imgEffect>
                                                    <a14:backgroundRemoval t="10000" b="90000" l="10000" r="90000"/>
                                                  </a14:imgEffect>
                                                </a14:imgLayer>
                                              </a14:imgProps>
                                            </a:ex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/>
                                        <a:stretch>
                                          <a:fillRect/>
                                        </a:stretch>
                                      </p:blipFill>
                                      <p:spPr bwMode="auto">
                                        <a:xfrm>
                                          <a:off x="5530398" y="1701878"/>
                                          <a:ext cx="778904" cy="537374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</a:extLst>
                                      </p:spPr>
                                    </p:pic>
                                  </p:grpSp>
                                  <p:pic>
                                    <p:nvPicPr>
                                      <p:cNvPr id="35" name="Picture 14" descr="cabbage clipart lettus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76A83ED2-6756-417E-BA86-625FF504C7A3}"/>
                                          </a:ext>
                                        </a:extLst>
                                      </p:cNvPr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4">
                                        <a:extLst>
                                          <a:ext uri="{BEBA8EAE-BF5A-486C-A8C5-ECC9F3942E4B}">
                                            <a14:imgProps xmlns:a14="http://schemas.microsoft.com/office/drawing/2010/main">
                                              <a14:imgLayer r:embed="rId5">
                                                <a14:imgEffect>
                                                  <a14:backgroundRemoval t="10000" b="90000" l="10000" r="90000"/>
                                                </a14:imgEffect>
                                              </a14:imgLayer>
                                            </a14:imgProps>
                                          </a:ex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5530397" y="2462131"/>
                                        <a:ext cx="778904" cy="53737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</a:extLst>
                                    </p:spPr>
                                  </p:pic>
                                  <p:pic>
                                    <p:nvPicPr>
                                      <p:cNvPr id="37" name="Picture 14" descr="cabbage clipart lettus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AE9E599E-01E0-43F9-872C-88B96EDA9ED0}"/>
                                          </a:ext>
                                        </a:extLst>
                                      </p:cNvPr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4">
                                        <a:extLst>
                                          <a:ext uri="{BEBA8EAE-BF5A-486C-A8C5-ECC9F3942E4B}">
                                            <a14:imgProps xmlns:a14="http://schemas.microsoft.com/office/drawing/2010/main">
                                              <a14:imgLayer r:embed="rId5">
                                                <a14:imgEffect>
                                                  <a14:backgroundRemoval t="10000" b="90000" l="10000" r="90000"/>
                                                </a14:imgEffect>
                                              </a14:imgLayer>
                                            </a14:imgProps>
                                          </a:ex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5530397" y="3203335"/>
                                        <a:ext cx="778904" cy="53737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</a:extLst>
                                    </p:spPr>
                                  </p:pic>
                                </p:grpSp>
                                <p:pic>
                                  <p:nvPicPr>
                                    <p:cNvPr id="41" name="Picture 14" descr="cabbage clipart lettus">
                                      <a:extLst>
                                        <a:ext uri="{FF2B5EF4-FFF2-40B4-BE49-F238E27FC236}">
                                          <a16:creationId xmlns:a16="http://schemas.microsoft.com/office/drawing/2014/main" id="{524F657B-C9BD-4823-8DF6-D115BF80EE27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>
                                      <a:extLst>
                                        <a:ext uri="{BEBA8EAE-BF5A-486C-A8C5-ECC9F3942E4B}">
                                          <a14:imgProps xmlns:a14="http://schemas.microsoft.com/office/drawing/2010/main">
                                            <a14:imgLayer r:embed="rId5">
                                              <a14:imgEffect>
                                                <a14:backgroundRemoval t="10000" b="90000" l="10000" r="90000"/>
                                              </a14:imgEffect>
                                            </a14:imgLayer>
                                          </a14:imgProps>
                                        </a:ex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530397" y="3923708"/>
                                      <a:ext cx="778904" cy="53737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43" name="Picture 14" descr="cabbage clipart lettus">
                                      <a:extLst>
                                        <a:ext uri="{FF2B5EF4-FFF2-40B4-BE49-F238E27FC236}">
                                          <a16:creationId xmlns:a16="http://schemas.microsoft.com/office/drawing/2014/main" id="{F15E3D40-5BFB-4E6C-822C-4D77E3D1B052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>
                                      <a:extLst>
                                        <a:ext uri="{BEBA8EAE-BF5A-486C-A8C5-ECC9F3942E4B}">
                                          <a14:imgProps xmlns:a14="http://schemas.microsoft.com/office/drawing/2010/main">
                                            <a14:imgLayer r:embed="rId5">
                                              <a14:imgEffect>
                                                <a14:backgroundRemoval t="10000" b="90000" l="10000" r="90000"/>
                                              </a14:imgEffect>
                                            </a14:imgLayer>
                                          </a14:imgProps>
                                        </a:ex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550948" y="4605982"/>
                                      <a:ext cx="778904" cy="53737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45" name="Picture 14" descr="cabbage clipart lettus">
                                      <a:extLst>
                                        <a:ext uri="{FF2B5EF4-FFF2-40B4-BE49-F238E27FC236}">
                                          <a16:creationId xmlns:a16="http://schemas.microsoft.com/office/drawing/2014/main" id="{80CE60F5-A05F-4AE1-9448-05878542AED7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>
                                      <a:extLst>
                                        <a:ext uri="{BEBA8EAE-BF5A-486C-A8C5-ECC9F3942E4B}">
                                          <a14:imgProps xmlns:a14="http://schemas.microsoft.com/office/drawing/2010/main">
                                            <a14:imgLayer r:embed="rId5">
                                              <a14:imgEffect>
                                                <a14:backgroundRemoval t="10000" b="90000" l="10000" r="90000"/>
                                              </a14:imgEffect>
                                            </a14:imgLayer>
                                          </a14:imgProps>
                                        </a:ex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561118" y="5275440"/>
                                      <a:ext cx="778904" cy="53737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47" name="Picture 14" descr="cabbage clipart lettus">
                                      <a:extLst>
                                        <a:ext uri="{FF2B5EF4-FFF2-40B4-BE49-F238E27FC236}">
                                          <a16:creationId xmlns:a16="http://schemas.microsoft.com/office/drawing/2014/main" id="{A1458A34-9184-42B7-AC61-A993724E6EAB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>
                                      <a:extLst>
                                        <a:ext uri="{BEBA8EAE-BF5A-486C-A8C5-ECC9F3942E4B}">
                                          <a14:imgProps xmlns:a14="http://schemas.microsoft.com/office/drawing/2010/main">
                                            <a14:imgLayer r:embed="rId5">
                                              <a14:imgEffect>
                                                <a14:backgroundRemoval t="10000" b="90000" l="10000" r="90000"/>
                                              </a14:imgEffect>
                                            </a14:imgLayer>
                                          </a14:imgProps>
                                        </a:ex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530397" y="6127976"/>
                                      <a:ext cx="778904" cy="53737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</p:grpSp>
                              <p:pic>
                                <p:nvPicPr>
                                  <p:cNvPr id="50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F75711A4-BB1D-4055-A952-CD89CBCD0201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3" y="1000132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2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B799DC44-726A-45D1-95F3-D703374A3CA3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4" y="1730453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3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86750DD5-E2A5-424B-9FB3-53272CF3BA59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3" y="2490707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5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F907240E-8CA1-43BA-90C5-099333242582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3" y="3231910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7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1763B5D9-12CC-40F5-A838-09D5A56D86D5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2" y="3952284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9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16DCAF79-D8E6-4A76-A583-92FED8402522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60572" y="4634557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61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35133FBD-1BE6-49BF-B093-3E846AB600EE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70743" y="5304015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62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96F79C1C-9E2B-4FDC-B69C-BBA03F91F4DD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2" y="6156552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66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3E2C8A69-ADBA-45D2-8F7D-2914F9E44501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8" y="971557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68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212B717D-DB04-4A65-8D04-B61E0EA6EA78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9" y="1701878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0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E8BB1F60-7645-4BDA-94E0-FA9BF2432C4F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8" y="2462131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2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1F45BB8C-506D-4B97-B872-12C981A4793C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8" y="3203335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4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D6C67AE0-7A73-4260-B137-5422D6048F99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7" y="3923709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6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722D6207-2D3D-4569-8D4E-1AB9D6EEDCBD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32098" y="4605982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8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D1920E3C-9BB6-4280-BF18-77FA3BA7F3F6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42268" y="5275440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9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CAE9A6C3-F62A-4538-8F21-FEF42A3BA12C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7" y="6127977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83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C1A789A5-E1A1-4CDA-B71D-B79673DC105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3" y="971557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5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F6DA43F2-B7A3-4EE1-AAA9-15F74759898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4" y="1701878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7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5AFA634C-39DE-4E50-A7AB-A0F80156335D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3" y="2462131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9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5D9F0DB3-3587-4C5F-98A1-3F7B9B4344B9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3" y="3203335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91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E818E9B8-F0FE-45F0-ADA8-9142E348E87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2" y="3923709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93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6486011B-00ED-4639-B853-B09F15F480E9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84572" y="4605982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95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40F956C4-100E-4264-BCD8-2F4363CA361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94743" y="5275440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96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F1678245-77BF-4E89-AB7F-8EBE79DDF9B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2" y="6127977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100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D9AB19DA-95C2-40FF-8734-DC8D74FD00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3" y="952507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2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5F10DC08-D903-48C9-B524-9DC41B1D91C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4" y="1682828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4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2A889BD2-6F03-4017-B906-C3D5300200F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3" y="2443081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6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9B7B5AC6-C547-4A56-B4FC-B2C88AB6431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3" y="3184285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8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CB174EF9-F7AF-4D3D-B2BE-387E70A805F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2" y="3904659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0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0D288AD0-520C-4ECD-9445-721BD9E70AC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70372" y="4586932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2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A8273FF5-575F-4F9D-8D91-201CDE5568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80543" y="5256389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3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C23B6408-8CDE-4965-9E11-C62B64D414A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2" y="6108926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17" name="Picture 14" descr="cabbage clipart lettus">
                            <a:extLst>
                              <a:ext uri="{FF2B5EF4-FFF2-40B4-BE49-F238E27FC236}">
                                <a16:creationId xmlns:a16="http://schemas.microsoft.com/office/drawing/2014/main" id="{6B54DAA5-6A9D-4157-B380-203F5AA0845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31457" y="842012"/>
                            <a:ext cx="788461" cy="5460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4" descr="cabbage clipart lettus">
                            <a:extLst>
                              <a:ext uri="{FF2B5EF4-FFF2-40B4-BE49-F238E27FC236}">
                                <a16:creationId xmlns:a16="http://schemas.microsoft.com/office/drawing/2014/main" id="{A72072E6-2372-4A9E-90B1-BC3568A85CA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251016" y="871049"/>
                            <a:ext cx="788461" cy="5460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21" name="Picture 14" descr="cabbage clipart lettus">
                            <a:extLst>
                              <a:ext uri="{FF2B5EF4-FFF2-40B4-BE49-F238E27FC236}">
                                <a16:creationId xmlns:a16="http://schemas.microsoft.com/office/drawing/2014/main" id="{115C6520-73FB-46D5-8080-527D04466F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32008" y="842012"/>
                            <a:ext cx="788461" cy="5460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23" name="Picture 14" descr="cabbage clipart lettus">
                            <a:extLst>
                              <a:ext uri="{FF2B5EF4-FFF2-40B4-BE49-F238E27FC236}">
                                <a16:creationId xmlns:a16="http://schemas.microsoft.com/office/drawing/2014/main" id="{FAE34BDC-02A5-48C3-B53A-DDF2B5E0820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793716" y="842012"/>
                            <a:ext cx="788461" cy="5460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127" name="Picture 14" descr="cabbage clipart lettus">
                          <a:extLst>
                            <a:ext uri="{FF2B5EF4-FFF2-40B4-BE49-F238E27FC236}">
                              <a16:creationId xmlns:a16="http://schemas.microsoft.com/office/drawing/2014/main" id="{37DE0427-F8E2-4E83-8BD0-E4D0CC5B18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93307" y="1613376"/>
                          <a:ext cx="788461" cy="5460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29" name="Picture 14" descr="cabbage clipart lettus">
                          <a:extLst>
                            <a:ext uri="{FF2B5EF4-FFF2-40B4-BE49-F238E27FC236}">
                              <a16:creationId xmlns:a16="http://schemas.microsoft.com/office/drawing/2014/main" id="{1A21CF36-26A7-4BB6-AA6B-23958556E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12866" y="1642413"/>
                          <a:ext cx="788461" cy="5460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0" name="Picture 14" descr="cabbage clipart lettus">
                          <a:extLst>
                            <a:ext uri="{FF2B5EF4-FFF2-40B4-BE49-F238E27FC236}">
                              <a16:creationId xmlns:a16="http://schemas.microsoft.com/office/drawing/2014/main" id="{6C601D61-DB51-4C69-8776-938D54CC9E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93858" y="1613376"/>
                          <a:ext cx="788461" cy="5460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2" name="Picture 14" descr="cabbage clipart lettus">
                          <a:extLst>
                            <a:ext uri="{FF2B5EF4-FFF2-40B4-BE49-F238E27FC236}">
                              <a16:creationId xmlns:a16="http://schemas.microsoft.com/office/drawing/2014/main" id="{1F0A8836-3E22-4CB1-9808-ED5332878B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55566" y="1613376"/>
                          <a:ext cx="788461" cy="5460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36" name="Picture 14" descr="cabbage clipart lettus">
                        <a:extLst>
                          <a:ext uri="{FF2B5EF4-FFF2-40B4-BE49-F238E27FC236}">
                            <a16:creationId xmlns:a16="http://schemas.microsoft.com/office/drawing/2014/main" id="{538C2E1E-BA01-451D-A40B-F782EF9948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6509" y="2347096"/>
                        <a:ext cx="788461" cy="546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38" name="Picture 14" descr="cabbage clipart lettus">
                        <a:extLst>
                          <a:ext uri="{FF2B5EF4-FFF2-40B4-BE49-F238E27FC236}">
                            <a16:creationId xmlns:a16="http://schemas.microsoft.com/office/drawing/2014/main" id="{2BF38CC0-89DE-4B67-B49A-A552CDFC1C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6068" y="2376133"/>
                        <a:ext cx="788461" cy="546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39" name="Picture 14" descr="cabbage clipart lettus">
                        <a:extLst>
                          <a:ext uri="{FF2B5EF4-FFF2-40B4-BE49-F238E27FC236}">
                            <a16:creationId xmlns:a16="http://schemas.microsoft.com/office/drawing/2014/main" id="{918AE7BC-E5FB-4A2A-8A4B-35FE4B9224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7060" y="2347096"/>
                        <a:ext cx="788461" cy="546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41" name="Picture 14" descr="cabbage clipart lettus">
                        <a:extLst>
                          <a:ext uri="{FF2B5EF4-FFF2-40B4-BE49-F238E27FC236}">
                            <a16:creationId xmlns:a16="http://schemas.microsoft.com/office/drawing/2014/main" id="{A32D557A-1A40-4FE0-AC83-F016221E42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8768" y="2347096"/>
                        <a:ext cx="788461" cy="546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45" name="Picture 14" descr="cabbage clipart lettus">
                      <a:extLst>
                        <a:ext uri="{FF2B5EF4-FFF2-40B4-BE49-F238E27FC236}">
                          <a16:creationId xmlns:a16="http://schemas.microsoft.com/office/drawing/2014/main" id="{FFC476EB-5173-4DDE-97BA-C82E1E9F5E2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021235" y="3080695"/>
                      <a:ext cx="788461" cy="5460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47" name="Picture 14" descr="cabbage clipart lettus">
                      <a:extLst>
                        <a:ext uri="{FF2B5EF4-FFF2-40B4-BE49-F238E27FC236}">
                          <a16:creationId xmlns:a16="http://schemas.microsoft.com/office/drawing/2014/main" id="{599CF752-45B0-45EC-8211-C00F714017D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840794" y="3109732"/>
                      <a:ext cx="788461" cy="5460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48" name="Picture 14" descr="cabbage clipart lettus">
                      <a:extLst>
                        <a:ext uri="{FF2B5EF4-FFF2-40B4-BE49-F238E27FC236}">
                          <a16:creationId xmlns:a16="http://schemas.microsoft.com/office/drawing/2014/main" id="{5162B15D-BEA8-4C7A-AC08-A3A757D88D8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21786" y="3080695"/>
                      <a:ext cx="788461" cy="5460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0" name="Picture 14" descr="cabbage clipart lettus">
                      <a:extLst>
                        <a:ext uri="{FF2B5EF4-FFF2-40B4-BE49-F238E27FC236}">
                          <a16:creationId xmlns:a16="http://schemas.microsoft.com/office/drawing/2014/main" id="{484071EC-087E-4B45-BDAB-FF16A67346C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383494" y="3080695"/>
                      <a:ext cx="788461" cy="5460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54" name="Picture 14" descr="cabbage clipart lettus">
                    <a:extLst>
                      <a:ext uri="{FF2B5EF4-FFF2-40B4-BE49-F238E27FC236}">
                        <a16:creationId xmlns:a16="http://schemas.microsoft.com/office/drawing/2014/main" id="{F7FB582C-E443-4563-8051-CAD72C7C03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98929" y="3814584"/>
                    <a:ext cx="788461" cy="546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6" name="Picture 14" descr="cabbage clipart lettus">
                    <a:extLst>
                      <a:ext uri="{FF2B5EF4-FFF2-40B4-BE49-F238E27FC236}">
                        <a16:creationId xmlns:a16="http://schemas.microsoft.com/office/drawing/2014/main" id="{B7B155F3-34DF-4049-8138-AB5EBBEED1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818488" y="3843621"/>
                    <a:ext cx="788461" cy="546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7" name="Picture 14" descr="cabbage clipart lettus">
                    <a:extLst>
                      <a:ext uri="{FF2B5EF4-FFF2-40B4-BE49-F238E27FC236}">
                        <a16:creationId xmlns:a16="http://schemas.microsoft.com/office/drawing/2014/main" id="{E3EB15E9-C063-43FF-AF80-2A4CB881FA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99480" y="3814584"/>
                    <a:ext cx="788461" cy="546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9" name="Picture 14" descr="cabbage clipart lettus">
                    <a:extLst>
                      <a:ext uri="{FF2B5EF4-FFF2-40B4-BE49-F238E27FC236}">
                        <a16:creationId xmlns:a16="http://schemas.microsoft.com/office/drawing/2014/main" id="{E28C2D7D-1342-4A43-A4C9-FEFE0EE7DF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361188" y="3814584"/>
                    <a:ext cx="788461" cy="546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3" name="Picture 14" descr="cabbage clipart lettus">
                  <a:extLst>
                    <a:ext uri="{FF2B5EF4-FFF2-40B4-BE49-F238E27FC236}">
                      <a16:creationId xmlns:a16="http://schemas.microsoft.com/office/drawing/2014/main" id="{D0210AD4-6EED-4F87-837A-394A387A4D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59040" y="4604163"/>
                  <a:ext cx="788461" cy="546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5" name="Picture 14" descr="cabbage clipart lettus">
                  <a:extLst>
                    <a:ext uri="{FF2B5EF4-FFF2-40B4-BE49-F238E27FC236}">
                      <a16:creationId xmlns:a16="http://schemas.microsoft.com/office/drawing/2014/main" id="{99462BF0-3345-4783-8A73-B33DECCE2B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78599" y="4633200"/>
                  <a:ext cx="788461" cy="546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6" name="Picture 14" descr="cabbage clipart lettus">
                  <a:extLst>
                    <a:ext uri="{FF2B5EF4-FFF2-40B4-BE49-F238E27FC236}">
                      <a16:creationId xmlns:a16="http://schemas.microsoft.com/office/drawing/2014/main" id="{0C4782E3-6364-4C0C-BCE6-605EC0E749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59591" y="4604163"/>
                  <a:ext cx="788461" cy="546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7" name="Picture 14" descr="cabbage clipart lettus">
                  <a:extLst>
                    <a:ext uri="{FF2B5EF4-FFF2-40B4-BE49-F238E27FC236}">
                      <a16:creationId xmlns:a16="http://schemas.microsoft.com/office/drawing/2014/main" id="{4B95879F-B0CD-4BDA-91D3-C085636335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21299" y="4604163"/>
                  <a:ext cx="788461" cy="546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9" name="Picture 14" descr="cabbage clipart lettus">
                <a:extLst>
                  <a:ext uri="{FF2B5EF4-FFF2-40B4-BE49-F238E27FC236}">
                    <a16:creationId xmlns:a16="http://schemas.microsoft.com/office/drawing/2014/main" id="{32B06FAA-91A4-4F40-A6FB-4F7DD2D8B6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4041" y="5354026"/>
                <a:ext cx="788461" cy="546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14" descr="cabbage clipart lettus">
                <a:extLst>
                  <a:ext uri="{FF2B5EF4-FFF2-40B4-BE49-F238E27FC236}">
                    <a16:creationId xmlns:a16="http://schemas.microsoft.com/office/drawing/2014/main" id="{47E01534-D502-46C8-B144-BDEE92869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3600" y="5383063"/>
                <a:ext cx="788461" cy="546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14" descr="cabbage clipart lettus">
                <a:extLst>
                  <a:ext uri="{FF2B5EF4-FFF2-40B4-BE49-F238E27FC236}">
                    <a16:creationId xmlns:a16="http://schemas.microsoft.com/office/drawing/2014/main" id="{F79BEE16-D4EE-4F4D-B902-5E474E9BA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04592" y="5354026"/>
                <a:ext cx="788461" cy="546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4" descr="cabbage clipart lettus">
                <a:extLst>
                  <a:ext uri="{FF2B5EF4-FFF2-40B4-BE49-F238E27FC236}">
                    <a16:creationId xmlns:a16="http://schemas.microsoft.com/office/drawing/2014/main" id="{A941C856-00B9-4FA8-B8FB-F0C29D9CD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66300" y="5354026"/>
                <a:ext cx="788461" cy="546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4" name="Picture 14" descr="cabbage clipart lettus">
              <a:extLst>
                <a:ext uri="{FF2B5EF4-FFF2-40B4-BE49-F238E27FC236}">
                  <a16:creationId xmlns:a16="http://schemas.microsoft.com/office/drawing/2014/main" id="{056F90D6-AC7D-45AA-B17A-8D84D1549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3390" y="6147362"/>
              <a:ext cx="788461" cy="54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4" descr="cabbage clipart lettus">
              <a:extLst>
                <a:ext uri="{FF2B5EF4-FFF2-40B4-BE49-F238E27FC236}">
                  <a16:creationId xmlns:a16="http://schemas.microsoft.com/office/drawing/2014/main" id="{FDCE49D1-D09B-42C0-9D78-E8F4CAB70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949" y="6176399"/>
              <a:ext cx="788461" cy="54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cabbage clipart lettus">
              <a:extLst>
                <a:ext uri="{FF2B5EF4-FFF2-40B4-BE49-F238E27FC236}">
                  <a16:creationId xmlns:a16="http://schemas.microsoft.com/office/drawing/2014/main" id="{F281505D-CE2B-4864-88D6-5BF9E6E41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3941" y="6147362"/>
              <a:ext cx="788461" cy="54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7" name="Picture 14" descr="cabbage clipart lettus">
              <a:extLst>
                <a:ext uri="{FF2B5EF4-FFF2-40B4-BE49-F238E27FC236}">
                  <a16:creationId xmlns:a16="http://schemas.microsoft.com/office/drawing/2014/main" id="{EB397538-DAFA-409D-B939-90CCD5308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5649" y="6147362"/>
              <a:ext cx="788461" cy="54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9" name="תמונה 3088">
            <a:extLst>
              <a:ext uri="{FF2B5EF4-FFF2-40B4-BE49-F238E27FC236}">
                <a16:creationId xmlns:a16="http://schemas.microsoft.com/office/drawing/2014/main" id="{A3153C2E-0B78-4108-96FD-9670F899B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49" b="95122" l="2353" r="96471">
                        <a14:foregroundMark x1="16471" y1="35976" x2="16471" y2="35976"/>
                        <a14:foregroundMark x1="14118" y1="34756" x2="34706" y2="63415"/>
                        <a14:foregroundMark x1="34706" y1="63415" x2="37059" y2="71341"/>
                        <a14:foregroundMark x1="14706" y1="32927" x2="30000" y2="45122"/>
                        <a14:foregroundMark x1="11176" y1="90854" x2="48235" y2="79268"/>
                        <a14:foregroundMark x1="81765" y1="95122" x2="17647" y2="91463"/>
                        <a14:foregroundMark x1="5294" y1="94512" x2="32941" y2="94512"/>
                        <a14:foregroundMark x1="2941" y1="32317" x2="7059" y2="48171"/>
                        <a14:foregroundMark x1="92353" y1="93293" x2="96471" y2="92073"/>
                        <a14:foregroundMark x1="12353" y1="6707" x2="14118" y2="15244"/>
                        <a14:foregroundMark x1="31176" y1="12195" x2="31176" y2="20122"/>
                        <a14:foregroundMark x1="29412" y1="4268" x2="29412" y2="4268"/>
                        <a14:foregroundMark x1="31765" y1="9756" x2="30588" y2="8537"/>
                        <a14:foregroundMark x1="11176" y1="4878" x2="14706" y2="13415"/>
                        <a14:foregroundMark x1="14118" y1="5488" x2="15882" y2="14024"/>
                        <a14:foregroundMark x1="30000" y1="6707" x2="34706" y2="5488"/>
                        <a14:foregroundMark x1="32353" y1="7927" x2="32353" y2="4878"/>
                        <a14:foregroundMark x1="15294" y1="3049" x2="15294" y2="10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1606" y="5744590"/>
            <a:ext cx="646011" cy="623211"/>
          </a:xfrm>
          <a:prstGeom prst="rect">
            <a:avLst/>
          </a:prstGeom>
        </p:spPr>
      </p:pic>
      <p:sp>
        <p:nvSpPr>
          <p:cNvPr id="3090" name="אליפסה 3089">
            <a:extLst>
              <a:ext uri="{FF2B5EF4-FFF2-40B4-BE49-F238E27FC236}">
                <a16:creationId xmlns:a16="http://schemas.microsoft.com/office/drawing/2014/main" id="{22E03324-6DC6-4B06-B1D0-98214B247D7D}"/>
              </a:ext>
            </a:extLst>
          </p:cNvPr>
          <p:cNvSpPr/>
          <p:nvPr/>
        </p:nvSpPr>
        <p:spPr>
          <a:xfrm>
            <a:off x="6093274" y="6056195"/>
            <a:ext cx="724056" cy="6395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07" name="מציין מיקום תוכן 2">
            <a:extLst>
              <a:ext uri="{FF2B5EF4-FFF2-40B4-BE49-F238E27FC236}">
                <a16:creationId xmlns:a16="http://schemas.microsoft.com/office/drawing/2014/main" id="{43B06F09-6A93-4BA0-839F-7F2487740512}"/>
              </a:ext>
            </a:extLst>
          </p:cNvPr>
          <p:cNvSpPr txBox="1">
            <a:spLocks/>
          </p:cNvSpPr>
          <p:nvPr/>
        </p:nvSpPr>
        <p:spPr>
          <a:xfrm>
            <a:off x="842580" y="4050882"/>
            <a:ext cx="4160750" cy="112838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Easy if we are in 2D!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  <p:sp>
        <p:nvSpPr>
          <p:cNvPr id="3091" name="מציין מיקום תוכן 2">
            <a:extLst>
              <a:ext uri="{FF2B5EF4-FFF2-40B4-BE49-F238E27FC236}">
                <a16:creationId xmlns:a16="http://schemas.microsoft.com/office/drawing/2014/main" id="{DD23AB15-48BD-4033-93DD-A71BD322F25A}"/>
              </a:ext>
            </a:extLst>
          </p:cNvPr>
          <p:cNvSpPr txBox="1">
            <a:spLocks/>
          </p:cNvSpPr>
          <p:nvPr/>
        </p:nvSpPr>
        <p:spPr>
          <a:xfrm>
            <a:off x="775337" y="4603050"/>
            <a:ext cx="4462245" cy="1531993"/>
          </a:xfrm>
          <a:prstGeom prst="rect">
            <a:avLst/>
          </a:prstGeom>
        </p:spPr>
        <p:txBody>
          <a:bodyPr vert="horz" lIns="91440" tIns="45720" rIns="91440" bIns="45720" rtlCol="1">
            <a:normAutofit lnSpcReduction="10000"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What about in </a:t>
            </a:r>
            <a:r>
              <a:rPr lang="en-US" sz="4000" dirty="0">
                <a:latin typeface="Cavolini" panose="03000502040302020204" pitchFamily="66" charset="0"/>
                <a:ea typeface="Calibri" panose="020F0502020204030204" pitchFamily="34" charset="0"/>
              </a:rPr>
              <a:t>250D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090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0" grpId="0" animBg="1"/>
      <p:bldP spid="207" grpId="0"/>
      <p:bldP spid="309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effectLst/>
                <a:latin typeface="Cavolini" panose="03000502040302020204" pitchFamily="66" charset="0"/>
                <a:ea typeface="Calibri" panose="020F0502020204030204" pitchFamily="34" charset="0"/>
              </a:rPr>
              <a:t>lattice-based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09652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This problem is called: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shortest vector problem (SVP).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If we have a good base it’s relatively easy to find the closest lattice (</a:t>
            </a:r>
            <a:r>
              <a:rPr lang="en-US" sz="2400" b="1" dirty="0">
                <a:solidFill>
                  <a:schemeClr val="accent6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polynomial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time).</a:t>
            </a:r>
          </a:p>
          <a:p>
            <a:pPr algn="l" rtl="0"/>
            <a:endParaRPr lang="en-US" sz="2400" u="sng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If we have a bas base it’s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relatively hard (</a:t>
            </a:r>
            <a:r>
              <a:rPr lang="en-US" sz="2400" b="1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exponential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time)</a:t>
            </a:r>
            <a:endParaRPr lang="en-US" sz="2400" dirty="0">
              <a:latin typeface="Cavolini" panose="03000502040302020204" pitchFamily="66" charset="0"/>
              <a:ea typeface="Calibri" panose="020F0502020204030204" pitchFamily="34" charset="0"/>
              <a:cs typeface="+mn-cs"/>
            </a:endParaRP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en-US" sz="2400" u="sng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555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Learning with errors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09652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</a:rPr>
              <a:t>A sub-family of lattice. 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</a:rPr>
              <a:t>Based on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The problem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: Given an equation system,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We add little mistakes in some of the aquations.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Find the mistakes without knowing the variables values.</a:t>
            </a:r>
          </a:p>
        </p:txBody>
      </p:sp>
    </p:spTree>
    <p:extLst>
      <p:ext uri="{BB962C8B-B14F-4D97-AF65-F5344CB8AC3E}">
        <p14:creationId xmlns:p14="http://schemas.microsoft.com/office/powerpoint/2010/main" val="485771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Learning with errors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09652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294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+ 629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+ 321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38 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701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+ 29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+ 91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= 462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613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+ 339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+ 201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636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256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</a:t>
            </a:r>
            <a:r>
              <a:rPr lang="he-IL" sz="2400" dirty="0">
                <a:latin typeface="Cavolini" panose="03000502040302020204" pitchFamily="66" charset="0"/>
                <a:ea typeface="Calibri" panose="020F0502020204030204" pitchFamily="34" charset="0"/>
              </a:rPr>
              <a:t>94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+ 115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522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704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+ 629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+ 322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477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391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+ 23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+ 743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213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290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+ 620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+ 201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40 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211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+ 339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+ 381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510 (mod 797)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8CC0147D-63A6-4F41-9678-791914506EAA}"/>
              </a:ext>
            </a:extLst>
          </p:cNvPr>
          <p:cNvSpPr txBox="1"/>
          <p:nvPr/>
        </p:nvSpPr>
        <p:spPr>
          <a:xfrm>
            <a:off x="7248525" y="1863725"/>
            <a:ext cx="12096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</a:rPr>
              <a:t>+1</a:t>
            </a:r>
            <a:endParaRPr lang="he-IL" sz="2400" dirty="0">
              <a:solidFill>
                <a:srgbClr val="FF0000"/>
              </a:solidFill>
              <a:latin typeface="Cavolini" panose="03000502040302020204" pitchFamily="66" charset="0"/>
            </a:endParaRPr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D3A6F41E-78BB-482A-A9D8-D4E77840C92C}"/>
              </a:ext>
            </a:extLst>
          </p:cNvPr>
          <p:cNvSpPr txBox="1"/>
          <p:nvPr/>
        </p:nvSpPr>
        <p:spPr>
          <a:xfrm>
            <a:off x="7248525" y="2229494"/>
            <a:ext cx="12096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</a:rPr>
              <a:t>-2</a:t>
            </a:r>
            <a:endParaRPr lang="he-IL" sz="2400" dirty="0">
              <a:solidFill>
                <a:srgbClr val="FF0000"/>
              </a:solidFill>
              <a:latin typeface="Cavolini" panose="03000502040302020204" pitchFamily="66" charset="0"/>
            </a:endParaRPr>
          </a:p>
        </p:txBody>
      </p:sp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A2C356FD-4921-4D4E-B7CA-8EC8AB7D11DC}"/>
              </a:ext>
            </a:extLst>
          </p:cNvPr>
          <p:cNvSpPr txBox="1"/>
          <p:nvPr/>
        </p:nvSpPr>
        <p:spPr>
          <a:xfrm>
            <a:off x="7277100" y="3199803"/>
            <a:ext cx="12096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</a:rPr>
              <a:t>+1</a:t>
            </a:r>
            <a:endParaRPr lang="he-IL" sz="2400" dirty="0">
              <a:solidFill>
                <a:srgbClr val="FF0000"/>
              </a:solidFill>
              <a:latin typeface="Cavolini" panose="03000502040302020204" pitchFamily="66" charset="0"/>
            </a:endParaRPr>
          </a:p>
        </p:txBody>
      </p:sp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6F0ACF81-A170-496A-90E2-5237B4B7F20F}"/>
              </a:ext>
            </a:extLst>
          </p:cNvPr>
          <p:cNvSpPr txBox="1"/>
          <p:nvPr/>
        </p:nvSpPr>
        <p:spPr>
          <a:xfrm>
            <a:off x="7277100" y="4109346"/>
            <a:ext cx="12096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</a:rPr>
              <a:t>-1</a:t>
            </a:r>
            <a:endParaRPr lang="he-IL" sz="2400" dirty="0">
              <a:solidFill>
                <a:srgbClr val="FF0000"/>
              </a:solidFill>
              <a:latin typeface="Cavolini" panose="03000502040302020204" pitchFamily="66" charset="0"/>
            </a:endParaRPr>
          </a:p>
        </p:txBody>
      </p: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81E341D6-8BE5-46BB-A2B7-42C53ABA49CF}"/>
              </a:ext>
            </a:extLst>
          </p:cNvPr>
          <p:cNvSpPr txBox="1"/>
          <p:nvPr/>
        </p:nvSpPr>
        <p:spPr>
          <a:xfrm>
            <a:off x="7248524" y="4532611"/>
            <a:ext cx="12096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</a:rPr>
              <a:t>+2</a:t>
            </a:r>
            <a:endParaRPr lang="he-IL" sz="2400" dirty="0">
              <a:solidFill>
                <a:srgbClr val="FF0000"/>
              </a:solidFill>
              <a:latin typeface="Cavolini" panose="03000502040302020204" pitchFamily="66" charset="0"/>
            </a:endParaRP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9DAD21AA-DA3A-4A78-AC1F-2B0E7EB6A42F}"/>
              </a:ext>
            </a:extLst>
          </p:cNvPr>
          <p:cNvSpPr txBox="1"/>
          <p:nvPr/>
        </p:nvSpPr>
        <p:spPr>
          <a:xfrm>
            <a:off x="7248523" y="5032376"/>
            <a:ext cx="120967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</a:rPr>
              <a:t>+1</a:t>
            </a:r>
            <a:endParaRPr lang="he-IL" sz="2400" dirty="0">
              <a:solidFill>
                <a:srgbClr val="FF0000"/>
              </a:solidFill>
              <a:latin typeface="Cavolini" panose="03000502040302020204" pitchFamily="66" charset="0"/>
            </a:endParaRPr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02B8C501-B082-46C0-BD6D-72BC399FDABB}"/>
              </a:ext>
            </a:extLst>
          </p:cNvPr>
          <p:cNvSpPr txBox="1"/>
          <p:nvPr/>
        </p:nvSpPr>
        <p:spPr>
          <a:xfrm>
            <a:off x="6896100" y="1403944"/>
            <a:ext cx="359092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</a:rPr>
              <a:t>Adding small errors</a:t>
            </a:r>
            <a:endParaRPr lang="he-IL" sz="2400" dirty="0">
              <a:solidFill>
                <a:srgbClr val="FF0000"/>
              </a:solidFill>
              <a:latin typeface="Cavolini" panose="0300050204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236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1" grpId="0"/>
      <p:bldP spid="13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Learning with errors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09652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294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+ 629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+ 321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39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701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+ 29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+ 91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=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460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613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+ 339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+ 201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636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256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</a:t>
            </a:r>
            <a:r>
              <a:rPr lang="he-IL" sz="2400" dirty="0">
                <a:latin typeface="Cavolini" panose="03000502040302020204" pitchFamily="66" charset="0"/>
                <a:ea typeface="Calibri" panose="020F0502020204030204" pitchFamily="34" charset="0"/>
              </a:rPr>
              <a:t>94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+ 115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523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704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+ 629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+ 322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477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391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+ 23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+ 743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212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290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+ 620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+ 201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42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(mod 797)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211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x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+ 339</a:t>
            </a:r>
            <a:r>
              <a:rPr lang="en-US" sz="2400" dirty="0">
                <a:solidFill>
                  <a:srgbClr val="00B0F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+ 381</a:t>
            </a:r>
            <a:r>
              <a:rPr lang="en-US" sz="2400" dirty="0">
                <a:solidFill>
                  <a:srgbClr val="FFC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z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=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511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(mod 797)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2225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Learning with errors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This is a one-way function: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Adding errors is easy!		            Finding them is difficult!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	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368BD7E6-3DDC-4ACF-9A34-4070538B9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01" t="26727" r="29031" b="16614"/>
          <a:stretch/>
        </p:blipFill>
        <p:spPr>
          <a:xfrm>
            <a:off x="600075" y="3505458"/>
            <a:ext cx="3819525" cy="1856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67ADC8A3-EEC0-4840-83AF-B63F0D25C9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29" t="22780" r="41875" b="17541"/>
          <a:stretch/>
        </p:blipFill>
        <p:spPr>
          <a:xfrm>
            <a:off x="7286625" y="3429000"/>
            <a:ext cx="3689074" cy="2046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6399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LWE -</a:t>
            </a:r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</a:rPr>
              <a:t> Generating the public key</a:t>
            </a:r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 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66725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 is a vector of n random numbers modulo q (prime).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( n = 20, q = 97, s = 5)</a:t>
            </a:r>
          </a:p>
          <a:p>
            <a:pPr marL="0" indent="0" algn="l" rtl="0">
              <a:buNone/>
            </a:pPr>
            <a:endParaRPr lang="en-US" sz="2000" dirty="0">
              <a:solidFill>
                <a:schemeClr val="accent6">
                  <a:lumMod val="50000"/>
                </a:schemeClr>
              </a:solidFill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A = [80, 86, 19, 62, 2, 83, 25, 47, 20, 58, 45, 15, 30, 68, 4, 13, 8, 6, 42, 92]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E is a vector of n little errors.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volini" panose="03000502040302020204" pitchFamily="66" charset="0"/>
              </a:rPr>
              <a:t>E = [3, 3, 4, 1, 3, 3, 4, 4, 1, 4, 3, 3, 2, 2, 3, 2, 4, 4, 1, 3]</a:t>
            </a:r>
          </a:p>
          <a:p>
            <a:pPr marL="0" indent="0" algn="l" rtl="0">
              <a:buNone/>
            </a:pPr>
            <a:endParaRPr lang="en-US" sz="2400" dirty="0">
              <a:solidFill>
                <a:schemeClr val="accent6">
                  <a:lumMod val="50000"/>
                </a:schemeClr>
              </a:solidFill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</a:t>
            </a:r>
            <a:r>
              <a:rPr lang="en-US" sz="1800" dirty="0">
                <a:latin typeface="Cavolini" panose="03000502040302020204" pitchFamily="66" charset="0"/>
                <a:ea typeface="Calibri" panose="020F0502020204030204" pitchFamily="34" charset="0"/>
              </a:rPr>
              <a:t>i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= A</a:t>
            </a:r>
            <a:r>
              <a:rPr lang="en-US" sz="1800" dirty="0">
                <a:latin typeface="Cavolini" panose="03000502040302020204" pitchFamily="66" charset="0"/>
                <a:ea typeface="Calibri" panose="020F0502020204030204" pitchFamily="34" charset="0"/>
              </a:rPr>
              <a:t>i * </a:t>
            </a:r>
            <a:r>
              <a:rPr lang="en-US" sz="2400" dirty="0">
                <a:latin typeface="Cavolini" panose="03000502040302020204" pitchFamily="66" charset="0"/>
              </a:rPr>
              <a:t>s</a:t>
            </a:r>
            <a:r>
              <a:rPr lang="en-US" sz="18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volini" panose="03000502040302020204" pitchFamily="66" charset="0"/>
              </a:rPr>
              <a:t>+ </a:t>
            </a:r>
            <a:r>
              <a:rPr lang="en-US" sz="2400" dirty="0" err="1">
                <a:latin typeface="Cavolini" panose="03000502040302020204" pitchFamily="66" charset="0"/>
              </a:rPr>
              <a:t>E</a:t>
            </a:r>
            <a:r>
              <a:rPr lang="en-US" sz="1800" dirty="0" err="1">
                <a:latin typeface="Cavolini" panose="03000502040302020204" pitchFamily="66" charset="0"/>
                <a:ea typeface="Calibri" panose="020F0502020204030204" pitchFamily="34" charset="0"/>
              </a:rPr>
              <a:t>i</a:t>
            </a:r>
            <a:r>
              <a:rPr lang="en-US" sz="18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volini" panose="03000502040302020204" pitchFamily="66" charset="0"/>
              </a:rPr>
              <a:t>(mod q)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B = [15, 45, 2, 20, 13, 30, 32, 45, 4, 3, 34, 78, 55, 51, 23, 67, 44, 34, 17, 15]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7445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6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LWE -</a:t>
            </a:r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</a:rPr>
              <a:t> Key</a:t>
            </a:r>
            <a:r>
              <a:rPr lang="en-US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s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667250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Public key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: (A, B)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A = [80, 86, 19, 62, 2, 83, 25, 47, 20, 58, 45, 15, 30, 68, 4, 13, 8, 6, 42, 92]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B = [15, 45, 2, 20, 13, 30, 32, 45, 4, 3, 34, 78, 55, 51, 23, 67, 44, 34, 17, 15]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Private key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: s</a:t>
            </a:r>
          </a:p>
          <a:p>
            <a:pPr marL="0" indent="0" algn="l" rtl="0">
              <a:buNone/>
            </a:pPr>
            <a:r>
              <a:rPr lang="en-US" sz="2000" dirty="0">
                <a:solidFill>
                  <a:schemeClr val="accent6">
                    <a:lumMod val="50000"/>
                  </a:schemeClr>
                </a:solidFill>
                <a:latin typeface="Cavolini" panose="03000502040302020204" pitchFamily="66" charset="0"/>
              </a:rPr>
              <a:t>S = 5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66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LWE - Encryption</a:t>
            </a:r>
            <a:endParaRPr lang="he-IL" dirty="0">
              <a:latin typeface="Cavolini" panose="0300050204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4A925A7-6646-4FF6-B16A-A69376234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34700" cy="4277001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Encrypt(M):                                                 // M is a single bit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𝑢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nary>
                    </m:oMath>
                  </m:oMathPara>
                </a14:m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	Return (</a:t>
                </a:r>
                <a:r>
                  <a:rPr lang="en-US" sz="2400" dirty="0" err="1">
                    <a:latin typeface="Cavolini" panose="03000502040302020204" pitchFamily="66" charset="0"/>
                    <a:ea typeface="Calibri" panose="020F0502020204030204" pitchFamily="34" charset="0"/>
                  </a:rPr>
                  <a:t>u,v</a:t>
                </a: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)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4A925A7-6646-4FF6-B16A-A69376234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34700" cy="4277001"/>
              </a:xfrm>
              <a:blipFill>
                <a:blip r:embed="rId3"/>
                <a:stretch>
                  <a:fillRect l="-892" t="-1852" r="-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530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LWE - Decryption</a:t>
            </a:r>
            <a:endParaRPr lang="he-IL" dirty="0">
              <a:latin typeface="Cavolini" panose="0300050204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4A925A7-6646-4FF6-B16A-A69376234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34700" cy="4277001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Decrypt((u, v)):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	plain = v - s*u (mod q)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	if(plain &lt; 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𝑞</m:t>
                        </m:r>
                      </m:num>
                      <m:den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Calibri" panose="020F0502020204030204" pitchFamily="34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)):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		return 0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	else: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		return 1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LWE returns only one bit.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4A925A7-6646-4FF6-B16A-A69376234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34700" cy="4277001"/>
              </a:xfrm>
              <a:blipFill>
                <a:blip r:embed="rId3"/>
                <a:stretch>
                  <a:fillRect l="-892" t="-18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78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Cavolini" panose="03000502040302020204" pitchFamily="66" charset="0"/>
              </a:rPr>
              <a:t>Introduction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Key encapsulation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Post quantum families</a:t>
            </a:r>
            <a:endParaRPr lang="en-US" sz="2000" dirty="0"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Sub- family</a:t>
            </a:r>
          </a:p>
          <a:p>
            <a:pPr algn="l" rtl="0"/>
            <a:r>
              <a:rPr lang="en-US" sz="2400" dirty="0" err="1">
                <a:latin typeface="Cavolini" panose="03000502040302020204" pitchFamily="66" charset="0"/>
                <a:cs typeface="Cavolini" panose="03000502040302020204" pitchFamily="66" charset="0"/>
              </a:rPr>
              <a:t>FrodoKEM’s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 algorithm 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Attacks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Advantages and Disadvantages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Demo	</a:t>
            </a:r>
            <a:r>
              <a:rPr lang="en-US" sz="2000" dirty="0">
                <a:latin typeface="Cavolini" panose="03000502040302020204" pitchFamily="66" charset="0"/>
                <a:cs typeface="Cavolini" panose="03000502040302020204" pitchFamily="66" charset="0"/>
              </a:rPr>
              <a:t>	</a:t>
            </a:r>
          </a:p>
        </p:txBody>
      </p:sp>
      <p:pic>
        <p:nvPicPr>
          <p:cNvPr id="1026" name="Picture 2" descr="Introduce Introduction Images, Stock Photos &amp; Vectors | Shutterstock">
            <a:extLst>
              <a:ext uri="{FF2B5EF4-FFF2-40B4-BE49-F238E27FC236}">
                <a16:creationId xmlns:a16="http://schemas.microsoft.com/office/drawing/2014/main" id="{CC5C7332-8820-40FD-B2E6-6E195A449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86"/>
          <a:stretch/>
        </p:blipFill>
        <p:spPr bwMode="auto">
          <a:xfrm>
            <a:off x="7148513" y="3328132"/>
            <a:ext cx="4557712" cy="333619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835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Key generation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Alice generates a matrix 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A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with a random </a:t>
            </a:r>
            <a:r>
              <a:rPr lang="en-US" sz="2400" dirty="0" err="1">
                <a:latin typeface="Cavolini" panose="03000502040302020204" pitchFamily="66" charset="0"/>
                <a:ea typeface="Calibri" panose="020F0502020204030204" pitchFamily="34" charset="0"/>
              </a:rPr>
              <a:t>seed</a:t>
            </a:r>
            <a:r>
              <a:rPr lang="en-US" sz="1800" dirty="0" err="1">
                <a:latin typeface="Cavolini" panose="03000502040302020204" pitchFamily="66" charset="0"/>
                <a:ea typeface="Calibri" panose="020F0502020204030204" pitchFamily="34" charset="0"/>
              </a:rPr>
              <a:t>A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.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Alice generates another </a:t>
            </a:r>
            <a:r>
              <a:rPr lang="en-US" sz="2400" b="1" dirty="0" err="1">
                <a:latin typeface="Cavolini" panose="03000502040302020204" pitchFamily="66" charset="0"/>
                <a:ea typeface="Calibri" panose="020F0502020204030204" pitchFamily="34" charset="0"/>
              </a:rPr>
              <a:t>seed</a:t>
            </a:r>
            <a:r>
              <a:rPr lang="en-US" sz="1800" b="1" dirty="0" err="1">
                <a:latin typeface="Cavolini" panose="03000502040302020204" pitchFamily="66" charset="0"/>
                <a:ea typeface="Calibri" panose="020F0502020204030204" pitchFamily="34" charset="0"/>
              </a:rPr>
              <a:t>E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.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Alice generates matrixes 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E, S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with </a:t>
            </a:r>
            <a:r>
              <a:rPr lang="en-US" sz="2400" dirty="0" err="1">
                <a:latin typeface="Cavolini" panose="03000502040302020204" pitchFamily="66" charset="0"/>
                <a:cs typeface="Cavolini" panose="03000502040302020204" pitchFamily="66" charset="0"/>
              </a:rPr>
              <a:t>see</a:t>
            </a:r>
            <a:r>
              <a:rPr lang="en-US" sz="2400" dirty="0" err="1">
                <a:latin typeface="Cavolini" panose="03000502040302020204" pitchFamily="66" charset="0"/>
                <a:ea typeface="Calibri" panose="020F0502020204030204" pitchFamily="34" charset="0"/>
              </a:rPr>
              <a:t>d</a:t>
            </a:r>
            <a:r>
              <a:rPr lang="en-US" sz="1800" dirty="0" err="1">
                <a:latin typeface="Cavolini" panose="03000502040302020204" pitchFamily="66" charset="0"/>
                <a:ea typeface="Calibri" panose="020F0502020204030204" pitchFamily="34" charset="0"/>
              </a:rPr>
              <a:t>E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.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Alice computes: 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B = As + E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Alice sends 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pk=(</a:t>
            </a:r>
            <a:r>
              <a:rPr lang="en-US" sz="2400" b="1" dirty="0" err="1">
                <a:latin typeface="Cavolini" panose="03000502040302020204" pitchFamily="66" charset="0"/>
                <a:ea typeface="Calibri" panose="020F0502020204030204" pitchFamily="34" charset="0"/>
              </a:rPr>
              <a:t>seed</a:t>
            </a:r>
            <a:r>
              <a:rPr lang="en-US" sz="1800" b="1" dirty="0" err="1">
                <a:latin typeface="Cavolini" panose="03000502040302020204" pitchFamily="66" charset="0"/>
                <a:ea typeface="Calibri" panose="020F0502020204030204" pitchFamily="34" charset="0"/>
              </a:rPr>
              <a:t>A</a:t>
            </a:r>
            <a:r>
              <a:rPr lang="en-US" sz="2400" b="1" dirty="0">
                <a:latin typeface="Cavolini" panose="03000502040302020204" pitchFamily="66" charset="0"/>
              </a:rPr>
              <a:t>, B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)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to Bob.</a:t>
            </a:r>
          </a:p>
        </p:txBody>
      </p:sp>
    </p:spTree>
    <p:extLst>
      <p:ext uri="{BB962C8B-B14F-4D97-AF65-F5344CB8AC3E}">
        <p14:creationId xmlns:p14="http://schemas.microsoft.com/office/powerpoint/2010/main" val="329469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Encapsulation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Bob generates a matrix 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A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with </a:t>
            </a:r>
            <a:r>
              <a:rPr lang="en-US" sz="2400" dirty="0" err="1">
                <a:latin typeface="Cavolini" panose="03000502040302020204" pitchFamily="66" charset="0"/>
                <a:ea typeface="Calibri" panose="020F0502020204030204" pitchFamily="34" charset="0"/>
              </a:rPr>
              <a:t>seed</a:t>
            </a:r>
            <a:r>
              <a:rPr lang="en-US" sz="1800" dirty="0" err="1">
                <a:latin typeface="Cavolini" panose="03000502040302020204" pitchFamily="66" charset="0"/>
                <a:ea typeface="Calibri" panose="020F0502020204030204" pitchFamily="34" charset="0"/>
              </a:rPr>
              <a:t>A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.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Bob generates a seed: </a:t>
            </a:r>
            <a:r>
              <a:rPr lang="en-US" sz="2400" b="1" dirty="0" err="1">
                <a:latin typeface="Cavolini" panose="03000502040302020204" pitchFamily="66" charset="0"/>
                <a:ea typeface="Calibri" panose="020F0502020204030204" pitchFamily="34" charset="0"/>
              </a:rPr>
              <a:t>seed</a:t>
            </a:r>
            <a:r>
              <a:rPr lang="en-US" sz="1800" b="1" dirty="0" err="1">
                <a:latin typeface="Cavolini" panose="03000502040302020204" pitchFamily="66" charset="0"/>
                <a:ea typeface="Calibri" panose="020F0502020204030204" pitchFamily="34" charset="0"/>
              </a:rPr>
              <a:t>E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.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Bob generates matrixes 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E’, S’, E’’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with </a:t>
            </a:r>
            <a:r>
              <a:rPr lang="en-US" sz="2400" dirty="0" err="1">
                <a:latin typeface="Cavolini" panose="03000502040302020204" pitchFamily="66" charset="0"/>
                <a:cs typeface="Cavolini" panose="03000502040302020204" pitchFamily="66" charset="0"/>
              </a:rPr>
              <a:t>see</a:t>
            </a:r>
            <a:r>
              <a:rPr lang="en-US" sz="2400" dirty="0" err="1">
                <a:latin typeface="Cavolini" panose="03000502040302020204" pitchFamily="66" charset="0"/>
                <a:ea typeface="Calibri" panose="020F0502020204030204" pitchFamily="34" charset="0"/>
              </a:rPr>
              <a:t>d</a:t>
            </a:r>
            <a:r>
              <a:rPr lang="en-US" sz="1800" dirty="0" err="1">
                <a:latin typeface="Cavolini" panose="03000502040302020204" pitchFamily="66" charset="0"/>
                <a:ea typeface="Calibri" panose="020F0502020204030204" pitchFamily="34" charset="0"/>
              </a:rPr>
              <a:t>E</a:t>
            </a:r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.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Bob computes: 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B’ = As’ + E’, V=</a:t>
            </a:r>
            <a:r>
              <a:rPr lang="en-US" sz="2400" b="1" dirty="0" err="1">
                <a:latin typeface="Cavolini" panose="03000502040302020204" pitchFamily="66" charset="0"/>
                <a:ea typeface="Calibri" panose="020F0502020204030204" pitchFamily="34" charset="0"/>
              </a:rPr>
              <a:t>s’B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-E’’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Bob sends the encrypted message:  (c1, c2)=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(B’, V + msg)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to Alice.</a:t>
            </a:r>
          </a:p>
          <a:p>
            <a:pPr algn="l" rtl="0"/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33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De</a:t>
            </a:r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capsulation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Alice computes M = c2-c1*s .</a:t>
            </a:r>
          </a:p>
          <a:p>
            <a:pPr lvl="1" algn="l" rtl="0"/>
            <a:r>
              <a:rPr lang="en-US" sz="2000" dirty="0">
                <a:latin typeface="Cavolini" panose="03000502040302020204" pitchFamily="66" charset="0"/>
                <a:ea typeface="Calibri" panose="020F0502020204030204" pitchFamily="34" charset="0"/>
              </a:rPr>
              <a:t>(s is her secret key)</a:t>
            </a:r>
          </a:p>
          <a:p>
            <a:pPr lvl="1" algn="l" rtl="0"/>
            <a:r>
              <a:rPr lang="en-US" sz="2000" dirty="0">
                <a:latin typeface="Cavolini" panose="03000502040302020204" pitchFamily="66" charset="0"/>
                <a:ea typeface="Calibri" panose="020F0502020204030204" pitchFamily="34" charset="0"/>
              </a:rPr>
              <a:t>(c1, c2) = (B’, V + msg)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442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Attacks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Side-channel attack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: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extracting secrets through measurement and analysis of physical parameters. For instance: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keyboard's click-clacking can reveal a user's password through sound alone.</a:t>
            </a:r>
          </a:p>
        </p:txBody>
      </p:sp>
      <p:pic>
        <p:nvPicPr>
          <p:cNvPr id="17410" name="Picture 2" descr="UK government gives £36 million to Arm to develop secure chips | CSO Online">
            <a:extLst>
              <a:ext uri="{FF2B5EF4-FFF2-40B4-BE49-F238E27FC236}">
                <a16:creationId xmlns:a16="http://schemas.microsoft.com/office/drawing/2014/main" id="{70005C9D-FFF5-44E4-BE17-CA223B0D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592" y="4749800"/>
            <a:ext cx="3162300" cy="2108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Drawing Coloring Book Desktop Computers Cartoon - Computer Keyboard  Transparent PNG">
            <a:extLst>
              <a:ext uri="{FF2B5EF4-FFF2-40B4-BE49-F238E27FC236}">
                <a16:creationId xmlns:a16="http://schemas.microsoft.com/office/drawing/2014/main" id="{B733EC22-9975-419B-B33A-1BECA4B93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816" b="96369" l="4217" r="96024">
                        <a14:foregroundMark x1="57711" y1="18017" x2="64217" y2="31983"/>
                        <a14:foregroundMark x1="57952" y1="15363" x2="70602" y2="16899"/>
                        <a14:foregroundMark x1="70602" y1="16899" x2="72048" y2="18715"/>
                        <a14:foregroundMark x1="75904" y1="16341" x2="68193" y2="29888"/>
                        <a14:foregroundMark x1="80120" y1="21369" x2="71084" y2="38547"/>
                        <a14:foregroundMark x1="84096" y1="24022" x2="89277" y2="25419"/>
                        <a14:foregroundMark x1="55060" y1="13547" x2="58193" y2="36173"/>
                        <a14:foregroundMark x1="61205" y1="4469" x2="62169" y2="4469"/>
                        <a14:foregroundMark x1="76627" y1="5726" x2="78193" y2="6844"/>
                        <a14:foregroundMark x1="11084" y1="10056" x2="11928" y2="12151"/>
                        <a14:foregroundMark x1="13735" y1="19134" x2="10241" y2="14246"/>
                        <a14:foregroundMark x1="10361" y1="1816" x2="15181" y2="12849"/>
                        <a14:foregroundMark x1="4578" y1="6844" x2="7711" y2="10056"/>
                        <a14:foregroundMark x1="4217" y1="13687" x2="10000" y2="13687"/>
                        <a14:foregroundMark x1="16265" y1="21508" x2="11807" y2="18296"/>
                        <a14:foregroundMark x1="61446" y1="96369" x2="46386" y2="86732"/>
                        <a14:foregroundMark x1="46386" y1="86732" x2="39880" y2="85056"/>
                        <a14:foregroundMark x1="15663" y1="16201" x2="15904" y2="13408"/>
                        <a14:foregroundMark x1="19398" y1="9497" x2="16386" y2="15642"/>
                        <a14:foregroundMark x1="16386" y1="15642" x2="16265" y2="17179"/>
                        <a14:foregroundMark x1="37711" y1="44693" x2="34458" y2="43855"/>
                        <a14:foregroundMark x1="91084" y1="73324" x2="87229" y2="71508"/>
                        <a14:foregroundMark x1="90361" y1="29330" x2="90361" y2="37570"/>
                        <a14:foregroundMark x1="87470" y1="68436" x2="91084" y2="74860"/>
                        <a14:foregroundMark x1="91084" y1="74860" x2="91084" y2="75559"/>
                        <a14:foregroundMark x1="89398" y1="66201" x2="91084" y2="64944"/>
                        <a14:foregroundMark x1="92530" y1="64246" x2="92771" y2="63966"/>
                        <a14:foregroundMark x1="93373" y1="76816" x2="91205" y2="75698"/>
                        <a14:foregroundMark x1="96024" y1="75419" x2="93735" y2="71508"/>
                        <a14:foregroundMark x1="10120" y1="18436" x2="14699" y2="22486"/>
                        <a14:foregroundMark x1="36024" y1="43715" x2="29880" y2="41620"/>
                        <a14:foregroundMark x1="29880" y1="41620" x2="26867" y2="386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485" y="0"/>
            <a:ext cx="2528515" cy="2181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157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</a:rPr>
              <a:t>Side-channel attack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We all know c’s function </a:t>
            </a:r>
            <a:r>
              <a:rPr lang="en-US" sz="2400" dirty="0" err="1">
                <a:latin typeface="Cavolini" panose="03000502040302020204" pitchFamily="66" charset="0"/>
                <a:ea typeface="Calibri" panose="020F0502020204030204" pitchFamily="34" charset="0"/>
              </a:rPr>
              <a:t>memcmp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.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Here is a python implementation.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What is the problem here?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IF we know the time it takes to check 1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character, we can guess a password much 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More easily.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25341CD-7A32-456F-B2EB-3E66A1A05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090" y="2055813"/>
            <a:ext cx="3644023" cy="316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7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</a:rPr>
              <a:t>Simple Side-channel attack</a:t>
            </a:r>
            <a:endParaRPr lang="he-IL" dirty="0">
              <a:latin typeface="Cavolini" panose="03000502040302020204" pitchFamily="66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4A925A7-6646-4FF6-B16A-A693762343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34700" cy="4277001"/>
              </a:xfrm>
            </p:spPr>
            <p:txBody>
              <a:bodyPr>
                <a:normAutofit/>
              </a:bodyPr>
              <a:lstStyle/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Try to find an 8 digit password.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If we try to brute-force it: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</m:oMath>
                </a14:m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 tries.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If we know each digit is checked in 0.1s.</a:t>
                </a: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We can guess the password in </a:t>
                </a:r>
                <a:r>
                  <a:rPr lang="en-US" sz="2400" dirty="0">
                    <a:solidFill>
                      <a:schemeClr val="accent6"/>
                    </a:solidFill>
                    <a:latin typeface="Cavolini" panose="03000502040302020204" pitchFamily="66" charset="0"/>
                    <a:ea typeface="Calibri" panose="020F0502020204030204" pitchFamily="34" charset="0"/>
                  </a:rPr>
                  <a:t>80</a:t>
                </a: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 tries!</a:t>
                </a:r>
              </a:p>
              <a:p>
                <a:pPr marL="0" indent="0" algn="l" rtl="0">
                  <a:buNone/>
                </a:pPr>
                <a:endParaRPr lang="en-US" sz="2400" dirty="0">
                  <a:latin typeface="Cavolini" panose="03000502040302020204" pitchFamily="66" charset="0"/>
                  <a:ea typeface="Calibri" panose="020F0502020204030204" pitchFamily="34" charset="0"/>
                </a:endParaRPr>
              </a:p>
              <a:p>
                <a:pPr marL="0" indent="0" algn="l" rtl="0">
                  <a:buNone/>
                </a:pPr>
                <a:r>
                  <a:rPr lang="en-US" sz="2400" dirty="0">
                    <a:latin typeface="Cavolini" panose="03000502040302020204" pitchFamily="66" charset="0"/>
                    <a:ea typeface="Calibri" panose="020F0502020204030204" pitchFamily="34" charset="0"/>
                  </a:rPr>
                  <a:t>How??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C4A925A7-6646-4FF6-B16A-A693762343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34700" cy="4277001"/>
              </a:xfrm>
              <a:blipFill>
                <a:blip r:embed="rId3"/>
                <a:stretch>
                  <a:fillRect l="-892" t="-185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תמונה 4">
            <a:extLst>
              <a:ext uri="{FF2B5EF4-FFF2-40B4-BE49-F238E27FC236}">
                <a16:creationId xmlns:a16="http://schemas.microsoft.com/office/drawing/2014/main" id="{A5866E4F-D3CF-45DB-8DF6-45BD17468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023" y="4365086"/>
            <a:ext cx="6859427" cy="22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20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</a:rPr>
              <a:t>Simple Side-channel attack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10" name="מציין מיקום תוכן 2">
            <a:extLst>
              <a:ext uri="{FF2B5EF4-FFF2-40B4-BE49-F238E27FC236}">
                <a16:creationId xmlns:a16="http://schemas.microsoft.com/office/drawing/2014/main" id="{0929F155-91D0-4AAF-8046-D03B1892E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934700" cy="513314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                     0.1s :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wrong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1</a:t>
            </a:r>
            <a:r>
              <a:rPr lang="en-US" sz="2400" baseline="30000" dirty="0">
                <a:latin typeface="Cavolini" panose="03000502040302020204" pitchFamily="66" charset="0"/>
                <a:ea typeface="Calibri" panose="020F0502020204030204" pitchFamily="34" charset="0"/>
              </a:rPr>
              <a:t>st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digit.</a:t>
            </a:r>
          </a:p>
        </p:txBody>
      </p: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3DA87732-E747-4BE5-86BD-666BEAC7ABB1}"/>
              </a:ext>
            </a:extLst>
          </p:cNvPr>
          <p:cNvSpPr txBox="1">
            <a:spLocks/>
          </p:cNvSpPr>
          <p:nvPr/>
        </p:nvSpPr>
        <p:spPr>
          <a:xfrm>
            <a:off x="838200" y="2217221"/>
            <a:ext cx="10934700" cy="51331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1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                     0.2s : </a:t>
            </a:r>
            <a:r>
              <a:rPr lang="en-US" sz="2400" dirty="0">
                <a:solidFill>
                  <a:schemeClr val="accent6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wright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1</a:t>
            </a:r>
            <a:r>
              <a:rPr lang="en-US" sz="2400" baseline="30000" dirty="0">
                <a:latin typeface="Cavolini" panose="03000502040302020204" pitchFamily="66" charset="0"/>
                <a:ea typeface="Calibri" panose="020F0502020204030204" pitchFamily="34" charset="0"/>
              </a:rPr>
              <a:t>st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digit.</a:t>
            </a:r>
          </a:p>
        </p:txBody>
      </p:sp>
      <p:sp>
        <p:nvSpPr>
          <p:cNvPr id="9" name="מציין מיקום תוכן 2">
            <a:extLst>
              <a:ext uri="{FF2B5EF4-FFF2-40B4-BE49-F238E27FC236}">
                <a16:creationId xmlns:a16="http://schemas.microsoft.com/office/drawing/2014/main" id="{438EAA5A-9526-47E1-B531-C4F5F48EE054}"/>
              </a:ext>
            </a:extLst>
          </p:cNvPr>
          <p:cNvSpPr txBox="1">
            <a:spLocks/>
          </p:cNvSpPr>
          <p:nvPr/>
        </p:nvSpPr>
        <p:spPr>
          <a:xfrm>
            <a:off x="838200" y="2608816"/>
            <a:ext cx="10934700" cy="51331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1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1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                     0.2s :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wrong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2</a:t>
            </a:r>
            <a:r>
              <a:rPr lang="en-US" sz="2400" baseline="30000" dirty="0">
                <a:latin typeface="Cavolini" panose="03000502040302020204" pitchFamily="66" charset="0"/>
                <a:ea typeface="Calibri" panose="020F0502020204030204" pitchFamily="34" charset="0"/>
              </a:rPr>
              <a:t>st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digit.</a:t>
            </a:r>
          </a:p>
        </p:txBody>
      </p:sp>
      <p:sp>
        <p:nvSpPr>
          <p:cNvPr id="13" name="מציין מיקום תוכן 2">
            <a:extLst>
              <a:ext uri="{FF2B5EF4-FFF2-40B4-BE49-F238E27FC236}">
                <a16:creationId xmlns:a16="http://schemas.microsoft.com/office/drawing/2014/main" id="{2F932D04-6C2E-49D1-A83C-F0EC5FB2C03E}"/>
              </a:ext>
            </a:extLst>
          </p:cNvPr>
          <p:cNvSpPr txBox="1">
            <a:spLocks/>
          </p:cNvSpPr>
          <p:nvPr/>
        </p:nvSpPr>
        <p:spPr>
          <a:xfrm>
            <a:off x="838200" y="3045309"/>
            <a:ext cx="10934700" cy="51331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1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2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0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                       0.3s : </a:t>
            </a:r>
            <a:r>
              <a:rPr lang="en-US" sz="2400" dirty="0">
                <a:solidFill>
                  <a:schemeClr val="accent6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wright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2</a:t>
            </a:r>
            <a:r>
              <a:rPr lang="en-US" sz="2400" baseline="30000" dirty="0">
                <a:latin typeface="Cavolini" panose="03000502040302020204" pitchFamily="66" charset="0"/>
                <a:ea typeface="Calibri" panose="020F0502020204030204" pitchFamily="34" charset="0"/>
              </a:rPr>
              <a:t>st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digit.</a:t>
            </a:r>
          </a:p>
        </p:txBody>
      </p:sp>
      <p:sp>
        <p:nvSpPr>
          <p:cNvPr id="15" name="מציין מיקום תוכן 2">
            <a:extLst>
              <a:ext uri="{FF2B5EF4-FFF2-40B4-BE49-F238E27FC236}">
                <a16:creationId xmlns:a16="http://schemas.microsoft.com/office/drawing/2014/main" id="{2F227CB0-6E34-44E7-8962-3427333183A9}"/>
              </a:ext>
            </a:extLst>
          </p:cNvPr>
          <p:cNvSpPr txBox="1">
            <a:spLocks/>
          </p:cNvSpPr>
          <p:nvPr/>
        </p:nvSpPr>
        <p:spPr>
          <a:xfrm>
            <a:off x="838200" y="4515161"/>
            <a:ext cx="10934700" cy="513314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And so on..</a:t>
            </a:r>
          </a:p>
        </p:txBody>
      </p:sp>
    </p:spTree>
    <p:extLst>
      <p:ext uri="{BB962C8B-B14F-4D97-AF65-F5344CB8AC3E}">
        <p14:creationId xmlns:p14="http://schemas.microsoft.com/office/powerpoint/2010/main" val="3838211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1" grpId="0"/>
      <p:bldP spid="9" grpId="0"/>
      <p:bldP spid="13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16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Weak point</a:t>
            </a:r>
            <a:endParaRPr lang="he-IL" dirty="0">
              <a:latin typeface="Cavolini" panose="03000502040302020204" pitchFamily="66" charset="0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E8321218-08A7-4E77-BC32-C43546AA1F61}"/>
              </a:ext>
            </a:extLst>
          </p:cNvPr>
          <p:cNvPicPr/>
          <p:nvPr/>
        </p:nvPicPr>
        <p:blipFill rotWithShape="1">
          <a:blip r:embed="rId3"/>
          <a:srcRect b="9106"/>
          <a:stretch/>
        </p:blipFill>
        <p:spPr>
          <a:xfrm>
            <a:off x="2896870" y="1764030"/>
            <a:ext cx="5274310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270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31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Weak point</a:t>
            </a:r>
            <a:endParaRPr lang="he-IL" dirty="0">
              <a:latin typeface="Cavolini" panose="03000502040302020204" pitchFamily="66" charset="0"/>
            </a:endParaRPr>
          </a:p>
        </p:txBody>
      </p:sp>
      <p:pic>
        <p:nvPicPr>
          <p:cNvPr id="4" name="תמונה 3">
            <a:extLst>
              <a:ext uri="{FF2B5EF4-FFF2-40B4-BE49-F238E27FC236}">
                <a16:creationId xmlns:a16="http://schemas.microsoft.com/office/drawing/2014/main" id="{58CAC2CD-2E31-48F1-9062-17B5F04BB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2" y="1978501"/>
            <a:ext cx="8601075" cy="140970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6E639A9-39EF-4B47-895C-8E2FA6676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462" y="4195365"/>
            <a:ext cx="86010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731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31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So how would you fix the function?</a:t>
            </a:r>
            <a:endParaRPr lang="he-IL" dirty="0">
              <a:latin typeface="Cavolini" panose="03000502040302020204" pitchFamily="66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EECE8013-8335-4766-9F25-D92A19C6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127" y="1940604"/>
            <a:ext cx="5115995" cy="4437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88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</a:rPr>
              <a:t>Symmetric encryption 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09652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Technique where the same key is used for both encrypting and decrypting the data.</a:t>
            </a:r>
          </a:p>
        </p:txBody>
      </p:sp>
      <p:grpSp>
        <p:nvGrpSpPr>
          <p:cNvPr id="95" name="קבוצה 94">
            <a:extLst>
              <a:ext uri="{FF2B5EF4-FFF2-40B4-BE49-F238E27FC236}">
                <a16:creationId xmlns:a16="http://schemas.microsoft.com/office/drawing/2014/main" id="{D92CEEA7-C525-4B0D-9425-9BE5D5F3D475}"/>
              </a:ext>
            </a:extLst>
          </p:cNvPr>
          <p:cNvGrpSpPr/>
          <p:nvPr/>
        </p:nvGrpSpPr>
        <p:grpSpPr>
          <a:xfrm>
            <a:off x="698253" y="2663505"/>
            <a:ext cx="1205312" cy="1687795"/>
            <a:chOff x="650075" y="3330341"/>
            <a:chExt cx="1205312" cy="1687795"/>
          </a:xfrm>
        </p:grpSpPr>
        <p:pic>
          <p:nvPicPr>
            <p:cNvPr id="27650" name="Picture 2" descr="Young man face cartoon design Royalty Free Vector Image">
              <a:extLst>
                <a:ext uri="{FF2B5EF4-FFF2-40B4-BE49-F238E27FC236}">
                  <a16:creationId xmlns:a16="http://schemas.microsoft.com/office/drawing/2014/main" id="{8C622AD6-0F71-488C-8B1B-A0388CF02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67" b="95699" l="6630" r="95028">
                          <a14:foregroundMark x1="7182" y1="47670" x2="14365" y2="50896"/>
                          <a14:foregroundMark x1="89503" y1="50179" x2="95028" y2="48746"/>
                          <a14:foregroundMark x1="55249" y1="95699" x2="40331" y2="79928"/>
                          <a14:foregroundMark x1="42541" y1="11470" x2="47514" y2="19713"/>
                          <a14:foregroundMark x1="73481" y1="23297" x2="34254" y2="7885"/>
                          <a14:foregroundMark x1="25967" y1="12903" x2="8840" y2="34050"/>
                          <a14:foregroundMark x1="10497" y1="36201" x2="23204" y2="44803"/>
                          <a14:foregroundMark x1="35912" y1="6452" x2="61878" y2="11470"/>
                          <a14:foregroundMark x1="86188" y1="41219" x2="72376" y2="18996"/>
                          <a14:foregroundMark x1="72376" y1="18996" x2="75691" y2="5018"/>
                          <a14:foregroundMark x1="60221" y1="7168" x2="36464" y2="2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867" y="3330341"/>
              <a:ext cx="969728" cy="149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תיבת טקסט 3">
              <a:extLst>
                <a:ext uri="{FF2B5EF4-FFF2-40B4-BE49-F238E27FC236}">
                  <a16:creationId xmlns:a16="http://schemas.microsoft.com/office/drawing/2014/main" id="{BC6C9CCF-F0E9-4BA1-9E44-751B14150B18}"/>
                </a:ext>
              </a:extLst>
            </p:cNvPr>
            <p:cNvSpPr txBox="1"/>
            <p:nvPr/>
          </p:nvSpPr>
          <p:spPr>
            <a:xfrm>
              <a:off x="650075" y="4648804"/>
              <a:ext cx="12053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BOB</a:t>
              </a:r>
              <a:endParaRPr lang="he-IL" b="1" dirty="0"/>
            </a:p>
          </p:txBody>
        </p:sp>
      </p:grpSp>
      <p:grpSp>
        <p:nvGrpSpPr>
          <p:cNvPr id="27648" name="קבוצה 27647">
            <a:extLst>
              <a:ext uri="{FF2B5EF4-FFF2-40B4-BE49-F238E27FC236}">
                <a16:creationId xmlns:a16="http://schemas.microsoft.com/office/drawing/2014/main" id="{125E779D-1B3D-4151-9E91-B66E77A6CB1B}"/>
              </a:ext>
            </a:extLst>
          </p:cNvPr>
          <p:cNvGrpSpPr/>
          <p:nvPr/>
        </p:nvGrpSpPr>
        <p:grpSpPr>
          <a:xfrm>
            <a:off x="10728790" y="2642836"/>
            <a:ext cx="1250019" cy="1644315"/>
            <a:chOff x="3482868" y="3330341"/>
            <a:chExt cx="1250019" cy="1644315"/>
          </a:xfrm>
        </p:grpSpPr>
        <p:pic>
          <p:nvPicPr>
            <p:cNvPr id="27652" name="Picture 4" descr="Female emotions attractive cartoon character Vector Image">
              <a:extLst>
                <a:ext uri="{FF2B5EF4-FFF2-40B4-BE49-F238E27FC236}">
                  <a16:creationId xmlns:a16="http://schemas.microsoft.com/office/drawing/2014/main" id="{C636C3DC-1682-428E-98F1-19F0C2D25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426" b="89960" l="9852" r="89655">
                          <a14:foregroundMark x1="34483" y1="38554" x2="41872" y2="43373"/>
                          <a14:foregroundMark x1="61084" y1="13253" x2="45320" y2="6426"/>
                          <a14:foregroundMark x1="34483" y1="40964" x2="36453" y2="46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868" y="3330341"/>
              <a:ext cx="1250019" cy="1533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תיבת טקסט 4">
              <a:extLst>
                <a:ext uri="{FF2B5EF4-FFF2-40B4-BE49-F238E27FC236}">
                  <a16:creationId xmlns:a16="http://schemas.microsoft.com/office/drawing/2014/main" id="{57A7DE92-AB48-413B-B638-408FB566739C}"/>
                </a:ext>
              </a:extLst>
            </p:cNvPr>
            <p:cNvSpPr txBox="1"/>
            <p:nvPr/>
          </p:nvSpPr>
          <p:spPr>
            <a:xfrm>
              <a:off x="3482868" y="4605324"/>
              <a:ext cx="12053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Alice</a:t>
              </a:r>
              <a:endParaRPr lang="he-IL" b="1" dirty="0"/>
            </a:p>
          </p:txBody>
        </p:sp>
      </p:grpSp>
      <p:pic>
        <p:nvPicPr>
          <p:cNvPr id="27654" name="Picture 6">
            <a:extLst>
              <a:ext uri="{FF2B5EF4-FFF2-40B4-BE49-F238E27FC236}">
                <a16:creationId xmlns:a16="http://schemas.microsoft.com/office/drawing/2014/main" id="{3454E1F6-C76C-496C-8626-445B337C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60" b="91304" l="10000" r="90000">
                        <a14:foregroundMark x1="65341" y1="9197" x2="70114" y2="7860"/>
                        <a14:foregroundMark x1="23068" y1="91304" x2="28295" y2="83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85" y="3458575"/>
            <a:ext cx="1055904" cy="7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49" name="Picture 6">
            <a:extLst>
              <a:ext uri="{FF2B5EF4-FFF2-40B4-BE49-F238E27FC236}">
                <a16:creationId xmlns:a16="http://schemas.microsoft.com/office/drawing/2014/main" id="{01DC0EB9-0B7C-4F9D-AD2E-47C4E85D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60" b="91304" l="10000" r="90000">
                        <a14:foregroundMark x1="65341" y1="9197" x2="70114" y2="7860"/>
                        <a14:foregroundMark x1="23068" y1="91304" x2="28295" y2="83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156" y="3256184"/>
            <a:ext cx="1055904" cy="7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1" name="תיבת טקסט 27650">
            <a:extLst>
              <a:ext uri="{FF2B5EF4-FFF2-40B4-BE49-F238E27FC236}">
                <a16:creationId xmlns:a16="http://schemas.microsoft.com/office/drawing/2014/main" id="{E405B44F-B3CE-49DC-A519-DC722DE4BAA6}"/>
              </a:ext>
            </a:extLst>
          </p:cNvPr>
          <p:cNvSpPr txBox="1"/>
          <p:nvPr/>
        </p:nvSpPr>
        <p:spPr>
          <a:xfrm>
            <a:off x="2324286" y="4217735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Hi</a:t>
            </a:r>
            <a:endParaRPr lang="he-IL" dirty="0"/>
          </a:p>
        </p:txBody>
      </p:sp>
      <p:sp>
        <p:nvSpPr>
          <p:cNvPr id="107" name="תיבת טקסט 106">
            <a:extLst>
              <a:ext uri="{FF2B5EF4-FFF2-40B4-BE49-F238E27FC236}">
                <a16:creationId xmlns:a16="http://schemas.microsoft.com/office/drawing/2014/main" id="{05258E9C-22C4-4647-9273-4806BB3BDA4B}"/>
              </a:ext>
            </a:extLst>
          </p:cNvPr>
          <p:cNvSpPr txBox="1"/>
          <p:nvPr/>
        </p:nvSpPr>
        <p:spPr>
          <a:xfrm>
            <a:off x="10193081" y="4587067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ij</a:t>
            </a:r>
            <a:endParaRPr lang="he-IL" dirty="0"/>
          </a:p>
        </p:txBody>
      </p:sp>
      <p:cxnSp>
        <p:nvCxnSpPr>
          <p:cNvPr id="27655" name="מחבר חץ ישר 27654">
            <a:extLst>
              <a:ext uri="{FF2B5EF4-FFF2-40B4-BE49-F238E27FC236}">
                <a16:creationId xmlns:a16="http://schemas.microsoft.com/office/drawing/2014/main" id="{B0DA8B9D-4823-445F-B3D8-EA09E2DC7A45}"/>
              </a:ext>
            </a:extLst>
          </p:cNvPr>
          <p:cNvCxnSpPr>
            <a:cxnSpLocks/>
            <a:stCxn id="27649" idx="1"/>
            <a:endCxn id="27654" idx="3"/>
          </p:cNvCxnSpPr>
          <p:nvPr/>
        </p:nvCxnSpPr>
        <p:spPr>
          <a:xfrm flipH="1">
            <a:off x="2902689" y="3614952"/>
            <a:ext cx="7002467" cy="20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מחבר חץ ישר 110">
            <a:extLst>
              <a:ext uri="{FF2B5EF4-FFF2-40B4-BE49-F238E27FC236}">
                <a16:creationId xmlns:a16="http://schemas.microsoft.com/office/drawing/2014/main" id="{C086AA6D-EBAA-48DF-9EFE-0B89305D3B52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2681306" y="4771733"/>
            <a:ext cx="7511775" cy="20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9" name="תיבת טקסט 27658">
            <a:extLst>
              <a:ext uri="{FF2B5EF4-FFF2-40B4-BE49-F238E27FC236}">
                <a16:creationId xmlns:a16="http://schemas.microsoft.com/office/drawing/2014/main" id="{34DF0C87-23F3-45D5-9E3E-7D47302AC410}"/>
              </a:ext>
            </a:extLst>
          </p:cNvPr>
          <p:cNvSpPr txBox="1"/>
          <p:nvPr/>
        </p:nvSpPr>
        <p:spPr>
          <a:xfrm>
            <a:off x="10303158" y="5219612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Hi</a:t>
            </a:r>
            <a:endParaRPr lang="he-IL" dirty="0"/>
          </a:p>
        </p:txBody>
      </p:sp>
      <p:pic>
        <p:nvPicPr>
          <p:cNvPr id="27660" name="Picture 6">
            <a:extLst>
              <a:ext uri="{FF2B5EF4-FFF2-40B4-BE49-F238E27FC236}">
                <a16:creationId xmlns:a16="http://schemas.microsoft.com/office/drawing/2014/main" id="{8AD01570-A5FE-45CB-A131-749B04108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60" b="91304" l="10000" r="90000">
                        <a14:foregroundMark x1="65341" y1="9197" x2="70114" y2="7860"/>
                        <a14:foregroundMark x1="23068" y1="91304" x2="28295" y2="83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992" y="4891874"/>
            <a:ext cx="437813" cy="2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62" name="Picture 6">
            <a:extLst>
              <a:ext uri="{FF2B5EF4-FFF2-40B4-BE49-F238E27FC236}">
                <a16:creationId xmlns:a16="http://schemas.microsoft.com/office/drawing/2014/main" id="{9FA69C79-C7DA-461C-8A84-ADF1A81A1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60" b="91304" l="10000" r="90000">
                        <a14:foregroundMark x1="65341" y1="9197" x2="70114" y2="7860"/>
                        <a14:foregroundMark x1="23068" y1="91304" x2="28295" y2="83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85" y="4487618"/>
            <a:ext cx="437813" cy="2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9" name="תיבת טקסט 27668">
            <a:extLst>
              <a:ext uri="{FF2B5EF4-FFF2-40B4-BE49-F238E27FC236}">
                <a16:creationId xmlns:a16="http://schemas.microsoft.com/office/drawing/2014/main" id="{279C1D32-313A-4A22-874E-E7FCFB2CDA99}"/>
              </a:ext>
            </a:extLst>
          </p:cNvPr>
          <p:cNvSpPr txBox="1"/>
          <p:nvPr/>
        </p:nvSpPr>
        <p:spPr>
          <a:xfrm>
            <a:off x="2263827" y="4772069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ij</a:t>
            </a:r>
            <a:endParaRPr lang="he-IL" dirty="0"/>
          </a:p>
        </p:txBody>
      </p:sp>
      <p:pic>
        <p:nvPicPr>
          <p:cNvPr id="27671" name="Picture 6">
            <a:extLst>
              <a:ext uri="{FF2B5EF4-FFF2-40B4-BE49-F238E27FC236}">
                <a16:creationId xmlns:a16="http://schemas.microsoft.com/office/drawing/2014/main" id="{8C8E705D-6EA8-46EF-8289-35AAF6B33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60" b="91304" l="10000" r="90000">
                        <a14:foregroundMark x1="65341" y1="9197" x2="70114" y2="7860"/>
                        <a14:foregroundMark x1="23068" y1="91304" x2="28295" y2="83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820" y="5561122"/>
            <a:ext cx="437813" cy="2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72" name="תיבת טקסט 27671">
            <a:extLst>
              <a:ext uri="{FF2B5EF4-FFF2-40B4-BE49-F238E27FC236}">
                <a16:creationId xmlns:a16="http://schemas.microsoft.com/office/drawing/2014/main" id="{81691831-F9EE-4223-9894-D4B80690ECA1}"/>
              </a:ext>
            </a:extLst>
          </p:cNvPr>
          <p:cNvSpPr txBox="1"/>
          <p:nvPr/>
        </p:nvSpPr>
        <p:spPr>
          <a:xfrm>
            <a:off x="10316229" y="5930454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ij</a:t>
            </a:r>
            <a:endParaRPr lang="he-IL" dirty="0"/>
          </a:p>
        </p:txBody>
      </p:sp>
      <p:cxnSp>
        <p:nvCxnSpPr>
          <p:cNvPr id="134" name="מחבר חץ ישר 133">
            <a:extLst>
              <a:ext uri="{FF2B5EF4-FFF2-40B4-BE49-F238E27FC236}">
                <a16:creationId xmlns:a16="http://schemas.microsoft.com/office/drawing/2014/main" id="{41857A18-7A92-4A61-9F02-DD2B6A66B59D}"/>
              </a:ext>
            </a:extLst>
          </p:cNvPr>
          <p:cNvCxnSpPr>
            <a:cxnSpLocks/>
            <a:stCxn id="27672" idx="1"/>
            <a:endCxn id="27676" idx="3"/>
          </p:cNvCxnSpPr>
          <p:nvPr/>
        </p:nvCxnSpPr>
        <p:spPr>
          <a:xfrm flipH="1" flipV="1">
            <a:off x="2754639" y="5832140"/>
            <a:ext cx="7561590" cy="28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76" name="תיבת טקסט 27675">
            <a:extLst>
              <a:ext uri="{FF2B5EF4-FFF2-40B4-BE49-F238E27FC236}">
                <a16:creationId xmlns:a16="http://schemas.microsoft.com/office/drawing/2014/main" id="{BED499FF-783A-45A9-9628-5C133AA641A1}"/>
              </a:ext>
            </a:extLst>
          </p:cNvPr>
          <p:cNvSpPr txBox="1"/>
          <p:nvPr/>
        </p:nvSpPr>
        <p:spPr>
          <a:xfrm>
            <a:off x="2337160" y="5647474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ij</a:t>
            </a:r>
            <a:endParaRPr lang="he-IL" dirty="0"/>
          </a:p>
        </p:txBody>
      </p:sp>
      <p:pic>
        <p:nvPicPr>
          <p:cNvPr id="27677" name="Picture 6">
            <a:extLst>
              <a:ext uri="{FF2B5EF4-FFF2-40B4-BE49-F238E27FC236}">
                <a16:creationId xmlns:a16="http://schemas.microsoft.com/office/drawing/2014/main" id="{8C1D8EA7-D080-43F7-8235-F5E6B2669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60" b="91304" l="10000" r="90000">
                        <a14:foregroundMark x1="65341" y1="9197" x2="70114" y2="7860"/>
                        <a14:foregroundMark x1="23068" y1="91304" x2="28295" y2="83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561" y="6006175"/>
            <a:ext cx="437813" cy="2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78" name="תיבת טקסט 27677">
            <a:extLst>
              <a:ext uri="{FF2B5EF4-FFF2-40B4-BE49-F238E27FC236}">
                <a16:creationId xmlns:a16="http://schemas.microsoft.com/office/drawing/2014/main" id="{F39667C2-492C-4E17-9137-992CFCB6A852}"/>
              </a:ext>
            </a:extLst>
          </p:cNvPr>
          <p:cNvSpPr txBox="1"/>
          <p:nvPr/>
        </p:nvSpPr>
        <p:spPr>
          <a:xfrm>
            <a:off x="2327183" y="6269598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Hi</a:t>
            </a:r>
            <a:endParaRPr lang="he-IL" dirty="0"/>
          </a:p>
        </p:txBody>
      </p:sp>
      <p:grpSp>
        <p:nvGrpSpPr>
          <p:cNvPr id="98" name="קבוצה 97">
            <a:extLst>
              <a:ext uri="{FF2B5EF4-FFF2-40B4-BE49-F238E27FC236}">
                <a16:creationId xmlns:a16="http://schemas.microsoft.com/office/drawing/2014/main" id="{45423FBC-0231-4CA1-8067-38A833E34CA1}"/>
              </a:ext>
            </a:extLst>
          </p:cNvPr>
          <p:cNvGrpSpPr/>
          <p:nvPr/>
        </p:nvGrpSpPr>
        <p:grpSpPr>
          <a:xfrm>
            <a:off x="4447626" y="2535149"/>
            <a:ext cx="3413382" cy="1860732"/>
            <a:chOff x="4311247" y="2663505"/>
            <a:chExt cx="3413382" cy="1860732"/>
          </a:xfrm>
        </p:grpSpPr>
        <p:pic>
          <p:nvPicPr>
            <p:cNvPr id="96" name="Picture 8" descr="Download Purple Devil Emoji Png - Purple Devil Emoji Ios - free transparent  emoji - emojipng.com">
              <a:extLst>
                <a:ext uri="{FF2B5EF4-FFF2-40B4-BE49-F238E27FC236}">
                  <a16:creationId xmlns:a16="http://schemas.microsoft.com/office/drawing/2014/main" id="{CA777A3A-B6C8-4EE0-AF0D-8B8876208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1247" y="2663505"/>
              <a:ext cx="3413382" cy="1782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7" name="תיבת טקסט 96">
              <a:extLst>
                <a:ext uri="{FF2B5EF4-FFF2-40B4-BE49-F238E27FC236}">
                  <a16:creationId xmlns:a16="http://schemas.microsoft.com/office/drawing/2014/main" id="{EEEBDC20-73CA-4F3F-8EA3-A8D34BB8FE08}"/>
                </a:ext>
              </a:extLst>
            </p:cNvPr>
            <p:cNvSpPr txBox="1"/>
            <p:nvPr/>
          </p:nvSpPr>
          <p:spPr>
            <a:xfrm>
              <a:off x="5400420" y="4154905"/>
              <a:ext cx="12053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EVE</a:t>
              </a:r>
              <a:endParaRPr lang="he-IL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7939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6" name="Picture 2" descr="Advantages and Disadvantages of Media – Media in Today's Generation">
            <a:extLst>
              <a:ext uri="{FF2B5EF4-FFF2-40B4-BE49-F238E27FC236}">
                <a16:creationId xmlns:a16="http://schemas.microsoft.com/office/drawing/2014/main" id="{6F72A312-8DDE-4D8F-9035-659E22497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2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428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Advantages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Ease of </a:t>
            </a:r>
            <a:r>
              <a:rPr lang="en-US" sz="2400" dirty="0">
                <a:solidFill>
                  <a:schemeClr val="accent6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implementation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.</a:t>
            </a:r>
          </a:p>
          <a:p>
            <a:pPr algn="l" rtl="0"/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There is only one known attack against FrodoKEM.</a:t>
            </a:r>
          </a:p>
          <a:p>
            <a:pPr algn="l" rtl="0"/>
            <a:endParaRPr lang="en-US" sz="2400" dirty="0">
              <a:solidFill>
                <a:schemeClr val="accent6"/>
              </a:solidFill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algn="l" rtl="0"/>
            <a:r>
              <a:rPr lang="en-US" sz="2400" dirty="0">
                <a:solidFill>
                  <a:schemeClr val="accent6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Easy to encapsulate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most of the computations required involves very simple and parallelizable operations. </a:t>
            </a:r>
          </a:p>
        </p:txBody>
      </p:sp>
    </p:spTree>
    <p:extLst>
      <p:ext uri="{BB962C8B-B14F-4D97-AF65-F5344CB8AC3E}">
        <p14:creationId xmlns:p14="http://schemas.microsoft.com/office/powerpoint/2010/main" val="214116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Disadvantages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/>
          </a:bodyPr>
          <a:lstStyle/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FrodoKEM has very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large keys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: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LWE encryption just requires vector-matrix multiplication, while FrodoKEM requires matrix-matrix multiplication.</a:t>
            </a:r>
          </a:p>
        </p:txBody>
      </p:sp>
    </p:spTree>
    <p:extLst>
      <p:ext uri="{BB962C8B-B14F-4D97-AF65-F5344CB8AC3E}">
        <p14:creationId xmlns:p14="http://schemas.microsoft.com/office/powerpoint/2010/main" val="3348673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Compare to other NIST</a:t>
            </a:r>
            <a:endParaRPr lang="he-IL" dirty="0">
              <a:latin typeface="Cavolini" panose="03000502040302020204" pitchFamily="66" charset="0"/>
            </a:endParaRPr>
          </a:p>
        </p:txBody>
      </p:sp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46363E7E-6A43-48B8-B233-63375FD1ECF1}"/>
              </a:ext>
            </a:extLst>
          </p:cNvPr>
          <p:cNvGrpSpPr/>
          <p:nvPr/>
        </p:nvGrpSpPr>
        <p:grpSpPr>
          <a:xfrm>
            <a:off x="943276" y="1289785"/>
            <a:ext cx="10515600" cy="5548964"/>
            <a:chOff x="943276" y="1251637"/>
            <a:chExt cx="10515600" cy="5606363"/>
          </a:xfrm>
        </p:grpSpPr>
        <p:pic>
          <p:nvPicPr>
            <p:cNvPr id="6" name="תמונה 5">
              <a:extLst>
                <a:ext uri="{FF2B5EF4-FFF2-40B4-BE49-F238E27FC236}">
                  <a16:creationId xmlns:a16="http://schemas.microsoft.com/office/drawing/2014/main" id="{D395678C-7AF7-40DB-BAD4-0637642AD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276" y="1251637"/>
              <a:ext cx="10515600" cy="5606363"/>
            </a:xfrm>
            <a:prstGeom prst="rect">
              <a:avLst/>
            </a:prstGeom>
          </p:spPr>
        </p:pic>
        <p:sp>
          <p:nvSpPr>
            <p:cNvPr id="8" name="מלבן 7">
              <a:extLst>
                <a:ext uri="{FF2B5EF4-FFF2-40B4-BE49-F238E27FC236}">
                  <a16:creationId xmlns:a16="http://schemas.microsoft.com/office/drawing/2014/main" id="{52C68740-A110-40D1-B5D4-EABA5F1FD394}"/>
                </a:ext>
              </a:extLst>
            </p:cNvPr>
            <p:cNvSpPr/>
            <p:nvPr/>
          </p:nvSpPr>
          <p:spPr>
            <a:xfrm>
              <a:off x="1078029" y="4093318"/>
              <a:ext cx="10170695" cy="35355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3" name="מלבן 2">
            <a:extLst>
              <a:ext uri="{FF2B5EF4-FFF2-40B4-BE49-F238E27FC236}">
                <a16:creationId xmlns:a16="http://schemas.microsoft.com/office/drawing/2014/main" id="{F7CCFF0E-A204-484C-91C3-69249B41D74B}"/>
              </a:ext>
            </a:extLst>
          </p:cNvPr>
          <p:cNvSpPr/>
          <p:nvPr/>
        </p:nvSpPr>
        <p:spPr>
          <a:xfrm>
            <a:off x="1087554" y="4759597"/>
            <a:ext cx="10170695" cy="349933"/>
          </a:xfrm>
          <a:prstGeom prst="rect">
            <a:avLst/>
          </a:prstGeom>
          <a:noFill/>
          <a:ln w="5715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6154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Quantum security">
            <a:extLst>
              <a:ext uri="{FF2B5EF4-FFF2-40B4-BE49-F238E27FC236}">
                <a16:creationId xmlns:a16="http://schemas.microsoft.com/office/drawing/2014/main" id="{FD9884A5-A551-4605-B493-80406CCCB8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03" r="9091"/>
          <a:stretch/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5DAFA6A8-3456-47E4-A51D-16F05E159D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sz="6600">
                <a:latin typeface="Cavolini" panose="03000502040302020204" pitchFamily="66" charset="0"/>
                <a:cs typeface="Cavolini" panose="03000502040302020204" pitchFamily="66" charset="0"/>
              </a:rPr>
              <a:t>DEMO</a:t>
            </a:r>
            <a:endParaRPr lang="he-IL" sz="6600">
              <a:latin typeface="Cavolini" panose="03000502040302020204" pitchFamily="66" charset="0"/>
            </a:endParaRPr>
          </a:p>
        </p:txBody>
      </p:sp>
      <p:sp>
        <p:nvSpPr>
          <p:cNvPr id="1030" name="Rectangle: Rounded Corners 74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6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</a:rPr>
              <a:t>Asymmetric encryption 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09652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Technique where a pair of keys: public and private, is used to encrypt and decrypt messages.</a:t>
            </a:r>
          </a:p>
        </p:txBody>
      </p:sp>
      <p:grpSp>
        <p:nvGrpSpPr>
          <p:cNvPr id="95" name="קבוצה 94">
            <a:extLst>
              <a:ext uri="{FF2B5EF4-FFF2-40B4-BE49-F238E27FC236}">
                <a16:creationId xmlns:a16="http://schemas.microsoft.com/office/drawing/2014/main" id="{D92CEEA7-C525-4B0D-9425-9BE5D5F3D475}"/>
              </a:ext>
            </a:extLst>
          </p:cNvPr>
          <p:cNvGrpSpPr/>
          <p:nvPr/>
        </p:nvGrpSpPr>
        <p:grpSpPr>
          <a:xfrm>
            <a:off x="698253" y="2663505"/>
            <a:ext cx="1205312" cy="1687795"/>
            <a:chOff x="650075" y="3330341"/>
            <a:chExt cx="1205312" cy="1687795"/>
          </a:xfrm>
        </p:grpSpPr>
        <p:pic>
          <p:nvPicPr>
            <p:cNvPr id="27650" name="Picture 2" descr="Young man face cartoon design Royalty Free Vector Image">
              <a:extLst>
                <a:ext uri="{FF2B5EF4-FFF2-40B4-BE49-F238E27FC236}">
                  <a16:creationId xmlns:a16="http://schemas.microsoft.com/office/drawing/2014/main" id="{8C622AD6-0F71-488C-8B1B-A0388CF020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867" b="95699" l="6630" r="95028">
                          <a14:foregroundMark x1="7182" y1="47670" x2="14365" y2="50896"/>
                          <a14:foregroundMark x1="89503" y1="50179" x2="95028" y2="48746"/>
                          <a14:foregroundMark x1="55249" y1="95699" x2="40331" y2="79928"/>
                          <a14:foregroundMark x1="42541" y1="11470" x2="47514" y2="19713"/>
                          <a14:foregroundMark x1="73481" y1="23297" x2="34254" y2="7885"/>
                          <a14:foregroundMark x1="25967" y1="12903" x2="8840" y2="34050"/>
                          <a14:foregroundMark x1="10497" y1="36201" x2="23204" y2="44803"/>
                          <a14:foregroundMark x1="35912" y1="6452" x2="61878" y2="11470"/>
                          <a14:foregroundMark x1="86188" y1="41219" x2="72376" y2="18996"/>
                          <a14:foregroundMark x1="72376" y1="18996" x2="75691" y2="5018"/>
                          <a14:foregroundMark x1="60221" y1="7168" x2="36464" y2="28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867" y="3330341"/>
              <a:ext cx="969728" cy="1494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תיבת טקסט 3">
              <a:extLst>
                <a:ext uri="{FF2B5EF4-FFF2-40B4-BE49-F238E27FC236}">
                  <a16:creationId xmlns:a16="http://schemas.microsoft.com/office/drawing/2014/main" id="{BC6C9CCF-F0E9-4BA1-9E44-751B14150B18}"/>
                </a:ext>
              </a:extLst>
            </p:cNvPr>
            <p:cNvSpPr txBox="1"/>
            <p:nvPr/>
          </p:nvSpPr>
          <p:spPr>
            <a:xfrm>
              <a:off x="650075" y="4648804"/>
              <a:ext cx="12053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BOB</a:t>
              </a:r>
              <a:endParaRPr lang="he-IL" b="1" dirty="0"/>
            </a:p>
          </p:txBody>
        </p:sp>
      </p:grpSp>
      <p:grpSp>
        <p:nvGrpSpPr>
          <p:cNvPr id="27648" name="קבוצה 27647">
            <a:extLst>
              <a:ext uri="{FF2B5EF4-FFF2-40B4-BE49-F238E27FC236}">
                <a16:creationId xmlns:a16="http://schemas.microsoft.com/office/drawing/2014/main" id="{125E779D-1B3D-4151-9E91-B66E77A6CB1B}"/>
              </a:ext>
            </a:extLst>
          </p:cNvPr>
          <p:cNvGrpSpPr/>
          <p:nvPr/>
        </p:nvGrpSpPr>
        <p:grpSpPr>
          <a:xfrm>
            <a:off x="10728790" y="2642836"/>
            <a:ext cx="1250019" cy="1644315"/>
            <a:chOff x="3482868" y="3330341"/>
            <a:chExt cx="1250019" cy="1644315"/>
          </a:xfrm>
        </p:grpSpPr>
        <p:pic>
          <p:nvPicPr>
            <p:cNvPr id="27652" name="Picture 4" descr="Female emotions attractive cartoon character Vector Image">
              <a:extLst>
                <a:ext uri="{FF2B5EF4-FFF2-40B4-BE49-F238E27FC236}">
                  <a16:creationId xmlns:a16="http://schemas.microsoft.com/office/drawing/2014/main" id="{C636C3DC-1682-428E-98F1-19F0C2D256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6426" b="89960" l="9852" r="89655">
                          <a14:foregroundMark x1="34483" y1="38554" x2="41872" y2="43373"/>
                          <a14:foregroundMark x1="61084" y1="13253" x2="45320" y2="6426"/>
                          <a14:foregroundMark x1="34483" y1="40964" x2="36453" y2="4698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868" y="3330341"/>
              <a:ext cx="1250019" cy="1533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תיבת טקסט 4">
              <a:extLst>
                <a:ext uri="{FF2B5EF4-FFF2-40B4-BE49-F238E27FC236}">
                  <a16:creationId xmlns:a16="http://schemas.microsoft.com/office/drawing/2014/main" id="{57A7DE92-AB48-413B-B638-408FB566739C}"/>
                </a:ext>
              </a:extLst>
            </p:cNvPr>
            <p:cNvSpPr txBox="1"/>
            <p:nvPr/>
          </p:nvSpPr>
          <p:spPr>
            <a:xfrm>
              <a:off x="3482868" y="4605324"/>
              <a:ext cx="1205312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Alice</a:t>
              </a:r>
              <a:endParaRPr lang="he-IL" b="1" dirty="0"/>
            </a:p>
          </p:txBody>
        </p:sp>
      </p:grpSp>
      <p:pic>
        <p:nvPicPr>
          <p:cNvPr id="27654" name="Picture 6">
            <a:extLst>
              <a:ext uri="{FF2B5EF4-FFF2-40B4-BE49-F238E27FC236}">
                <a16:creationId xmlns:a16="http://schemas.microsoft.com/office/drawing/2014/main" id="{3454E1F6-C76C-496C-8626-445B337C5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60" b="91304" l="10000" r="90000">
                        <a14:foregroundMark x1="65341" y1="9197" x2="70114" y2="7860"/>
                        <a14:foregroundMark x1="23068" y1="91304" x2="28295" y2="83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85" y="3458575"/>
            <a:ext cx="1055904" cy="71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51" name="תיבת טקסט 27650">
            <a:extLst>
              <a:ext uri="{FF2B5EF4-FFF2-40B4-BE49-F238E27FC236}">
                <a16:creationId xmlns:a16="http://schemas.microsoft.com/office/drawing/2014/main" id="{E405B44F-B3CE-49DC-A519-DC722DE4BAA6}"/>
              </a:ext>
            </a:extLst>
          </p:cNvPr>
          <p:cNvSpPr txBox="1"/>
          <p:nvPr/>
        </p:nvSpPr>
        <p:spPr>
          <a:xfrm>
            <a:off x="2324286" y="4217735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Hi</a:t>
            </a:r>
            <a:endParaRPr lang="he-IL" dirty="0"/>
          </a:p>
        </p:txBody>
      </p:sp>
      <p:sp>
        <p:nvSpPr>
          <p:cNvPr id="107" name="תיבת טקסט 106">
            <a:extLst>
              <a:ext uri="{FF2B5EF4-FFF2-40B4-BE49-F238E27FC236}">
                <a16:creationId xmlns:a16="http://schemas.microsoft.com/office/drawing/2014/main" id="{05258E9C-22C4-4647-9273-4806BB3BDA4B}"/>
              </a:ext>
            </a:extLst>
          </p:cNvPr>
          <p:cNvSpPr txBox="1"/>
          <p:nvPr/>
        </p:nvSpPr>
        <p:spPr>
          <a:xfrm>
            <a:off x="10193081" y="4587067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ij</a:t>
            </a:r>
            <a:endParaRPr lang="he-IL" dirty="0"/>
          </a:p>
        </p:txBody>
      </p:sp>
      <p:cxnSp>
        <p:nvCxnSpPr>
          <p:cNvPr id="27655" name="מחבר חץ ישר 27654">
            <a:extLst>
              <a:ext uri="{FF2B5EF4-FFF2-40B4-BE49-F238E27FC236}">
                <a16:creationId xmlns:a16="http://schemas.microsoft.com/office/drawing/2014/main" id="{B0DA8B9D-4823-445F-B3D8-EA09E2DC7A45}"/>
              </a:ext>
            </a:extLst>
          </p:cNvPr>
          <p:cNvCxnSpPr>
            <a:cxnSpLocks/>
            <a:stCxn id="27649" idx="1"/>
            <a:endCxn id="27654" idx="3"/>
          </p:cNvCxnSpPr>
          <p:nvPr/>
        </p:nvCxnSpPr>
        <p:spPr>
          <a:xfrm flipH="1">
            <a:off x="2902689" y="3614952"/>
            <a:ext cx="7002467" cy="20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מחבר חץ ישר 110">
            <a:extLst>
              <a:ext uri="{FF2B5EF4-FFF2-40B4-BE49-F238E27FC236}">
                <a16:creationId xmlns:a16="http://schemas.microsoft.com/office/drawing/2014/main" id="{C086AA6D-EBAA-48DF-9EFE-0B89305D3B52}"/>
              </a:ext>
            </a:extLst>
          </p:cNvPr>
          <p:cNvCxnSpPr>
            <a:cxnSpLocks/>
            <a:endCxn id="107" idx="1"/>
          </p:cNvCxnSpPr>
          <p:nvPr/>
        </p:nvCxnSpPr>
        <p:spPr>
          <a:xfrm flipV="1">
            <a:off x="2681306" y="4771733"/>
            <a:ext cx="7511775" cy="200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59" name="תיבת טקסט 27658">
            <a:extLst>
              <a:ext uri="{FF2B5EF4-FFF2-40B4-BE49-F238E27FC236}">
                <a16:creationId xmlns:a16="http://schemas.microsoft.com/office/drawing/2014/main" id="{34DF0C87-23F3-45D5-9E3E-7D47302AC410}"/>
              </a:ext>
            </a:extLst>
          </p:cNvPr>
          <p:cNvSpPr txBox="1"/>
          <p:nvPr/>
        </p:nvSpPr>
        <p:spPr>
          <a:xfrm>
            <a:off x="10303158" y="5219612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Hi</a:t>
            </a:r>
            <a:endParaRPr lang="he-IL" dirty="0"/>
          </a:p>
        </p:txBody>
      </p:sp>
      <p:pic>
        <p:nvPicPr>
          <p:cNvPr id="27662" name="Picture 6">
            <a:extLst>
              <a:ext uri="{FF2B5EF4-FFF2-40B4-BE49-F238E27FC236}">
                <a16:creationId xmlns:a16="http://schemas.microsoft.com/office/drawing/2014/main" id="{9FA69C79-C7DA-461C-8A84-ADF1A81A1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860" b="91304" l="10000" r="90000">
                        <a14:foregroundMark x1="65341" y1="9197" x2="70114" y2="7860"/>
                        <a14:foregroundMark x1="23068" y1="91304" x2="28295" y2="834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785" y="4487618"/>
            <a:ext cx="437813" cy="29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69" name="תיבת טקסט 27668">
            <a:extLst>
              <a:ext uri="{FF2B5EF4-FFF2-40B4-BE49-F238E27FC236}">
                <a16:creationId xmlns:a16="http://schemas.microsoft.com/office/drawing/2014/main" id="{279C1D32-313A-4A22-874E-E7FCFB2CDA99}"/>
              </a:ext>
            </a:extLst>
          </p:cNvPr>
          <p:cNvSpPr txBox="1"/>
          <p:nvPr/>
        </p:nvSpPr>
        <p:spPr>
          <a:xfrm>
            <a:off x="2263827" y="4772069"/>
            <a:ext cx="4174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err="1"/>
              <a:t>ij</a:t>
            </a:r>
            <a:endParaRPr lang="he-IL" dirty="0"/>
          </a:p>
        </p:txBody>
      </p:sp>
      <p:grpSp>
        <p:nvGrpSpPr>
          <p:cNvPr id="8" name="קבוצה 7">
            <a:extLst>
              <a:ext uri="{FF2B5EF4-FFF2-40B4-BE49-F238E27FC236}">
                <a16:creationId xmlns:a16="http://schemas.microsoft.com/office/drawing/2014/main" id="{B4960C4D-8696-458A-AC5E-8FFDFFBB1E3E}"/>
              </a:ext>
            </a:extLst>
          </p:cNvPr>
          <p:cNvGrpSpPr/>
          <p:nvPr/>
        </p:nvGrpSpPr>
        <p:grpSpPr>
          <a:xfrm>
            <a:off x="9182501" y="2562735"/>
            <a:ext cx="2013800" cy="612123"/>
            <a:chOff x="9182501" y="2562735"/>
            <a:chExt cx="2013800" cy="612123"/>
          </a:xfrm>
        </p:grpSpPr>
        <p:sp>
          <p:nvSpPr>
            <p:cNvPr id="6" name="תיבת טקסט 5">
              <a:extLst>
                <a:ext uri="{FF2B5EF4-FFF2-40B4-BE49-F238E27FC236}">
                  <a16:creationId xmlns:a16="http://schemas.microsoft.com/office/drawing/2014/main" id="{9AD02ADF-45B0-44E1-BEC7-BF47AF51829D}"/>
                </a:ext>
              </a:extLst>
            </p:cNvPr>
            <p:cNvSpPr txBox="1"/>
            <p:nvPr/>
          </p:nvSpPr>
          <p:spPr>
            <a:xfrm>
              <a:off x="9182501" y="2642836"/>
              <a:ext cx="177855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Alice’s Private</a:t>
              </a:r>
              <a:endParaRPr lang="he-IL" b="1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E53C7D-6282-4B00-85E2-9456E4C025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860" b="91304" l="10000" r="90000">
                          <a14:foregroundMark x1="65341" y1="9197" x2="70114" y2="7860"/>
                          <a14:foregroundMark x1="23068" y1="91304" x2="28295" y2="834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5518" y="2562735"/>
              <a:ext cx="900783" cy="61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EE6B2F69-F718-4EA2-A5A3-D04028C88FF7}"/>
              </a:ext>
            </a:extLst>
          </p:cNvPr>
          <p:cNvGrpSpPr/>
          <p:nvPr/>
        </p:nvGrpSpPr>
        <p:grpSpPr>
          <a:xfrm>
            <a:off x="9533533" y="3132090"/>
            <a:ext cx="1427527" cy="841629"/>
            <a:chOff x="9533533" y="3132090"/>
            <a:chExt cx="1427527" cy="841629"/>
          </a:xfrm>
        </p:grpSpPr>
        <p:pic>
          <p:nvPicPr>
            <p:cNvPr id="27649" name="Picture 6">
              <a:extLst>
                <a:ext uri="{FF2B5EF4-FFF2-40B4-BE49-F238E27FC236}">
                  <a16:creationId xmlns:a16="http://schemas.microsoft.com/office/drawing/2014/main" id="{01DC0EB9-0B7C-4F9D-AD2E-47C4E85D3B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860" b="91304" l="10000" r="90000">
                          <a14:foregroundMark x1="65341" y1="9197" x2="70114" y2="7860"/>
                          <a14:foregroundMark x1="23068" y1="91304" x2="28295" y2="834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5156" y="3256184"/>
              <a:ext cx="1055904" cy="717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תיבת טקסט 8">
              <a:extLst>
                <a:ext uri="{FF2B5EF4-FFF2-40B4-BE49-F238E27FC236}">
                  <a16:creationId xmlns:a16="http://schemas.microsoft.com/office/drawing/2014/main" id="{99B07BAC-6B5B-41DD-9ADB-ADBBA3158B44}"/>
                </a:ext>
              </a:extLst>
            </p:cNvPr>
            <p:cNvSpPr txBox="1"/>
            <p:nvPr/>
          </p:nvSpPr>
          <p:spPr>
            <a:xfrm>
              <a:off x="9533533" y="3132090"/>
              <a:ext cx="1205312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Alice’s  Public</a:t>
              </a:r>
              <a:endParaRPr lang="he-IL" b="1" dirty="0"/>
            </a:p>
          </p:txBody>
        </p:sp>
      </p:grpSp>
      <p:grpSp>
        <p:nvGrpSpPr>
          <p:cNvPr id="38" name="קבוצה 37">
            <a:extLst>
              <a:ext uri="{FF2B5EF4-FFF2-40B4-BE49-F238E27FC236}">
                <a16:creationId xmlns:a16="http://schemas.microsoft.com/office/drawing/2014/main" id="{A6688B5D-C28B-4671-9ECB-CC8D41A0392F}"/>
              </a:ext>
            </a:extLst>
          </p:cNvPr>
          <p:cNvGrpSpPr/>
          <p:nvPr/>
        </p:nvGrpSpPr>
        <p:grpSpPr>
          <a:xfrm>
            <a:off x="10392890" y="4591620"/>
            <a:ext cx="1297337" cy="880976"/>
            <a:chOff x="9898964" y="2293882"/>
            <a:chExt cx="1297337" cy="880976"/>
          </a:xfrm>
        </p:grpSpPr>
        <p:sp>
          <p:nvSpPr>
            <p:cNvPr id="39" name="תיבת טקסט 38">
              <a:extLst>
                <a:ext uri="{FF2B5EF4-FFF2-40B4-BE49-F238E27FC236}">
                  <a16:creationId xmlns:a16="http://schemas.microsoft.com/office/drawing/2014/main" id="{472DD87C-84E2-4A00-A30C-CB862B3A6292}"/>
                </a:ext>
              </a:extLst>
            </p:cNvPr>
            <p:cNvSpPr txBox="1"/>
            <p:nvPr/>
          </p:nvSpPr>
          <p:spPr>
            <a:xfrm>
              <a:off x="9898964" y="2293882"/>
              <a:ext cx="1205312" cy="646331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Alice’s  Private</a:t>
              </a:r>
              <a:endParaRPr lang="he-IL" b="1" dirty="0"/>
            </a:p>
          </p:txBody>
        </p:sp>
        <p:pic>
          <p:nvPicPr>
            <p:cNvPr id="40" name="Picture 6">
              <a:extLst>
                <a:ext uri="{FF2B5EF4-FFF2-40B4-BE49-F238E27FC236}">
                  <a16:creationId xmlns:a16="http://schemas.microsoft.com/office/drawing/2014/main" id="{7276027A-CC01-404F-B7F7-7AC68E4672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860" b="91304" l="10000" r="90000">
                          <a14:foregroundMark x1="65341" y1="9197" x2="70114" y2="7860"/>
                          <a14:foregroundMark x1="23068" y1="91304" x2="28295" y2="834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5518" y="2562735"/>
              <a:ext cx="900783" cy="61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0340578-F5F8-41C9-8798-715C73EA1B09}"/>
              </a:ext>
            </a:extLst>
          </p:cNvPr>
          <p:cNvSpPr txBox="1"/>
          <p:nvPr/>
        </p:nvSpPr>
        <p:spPr>
          <a:xfrm>
            <a:off x="1764055" y="2926996"/>
            <a:ext cx="120531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Alice’s  Public</a:t>
            </a:r>
            <a:endParaRPr lang="he-IL" b="1" dirty="0"/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35A96064-7123-42F9-8305-4DB3D2AAFF7E}"/>
              </a:ext>
            </a:extLst>
          </p:cNvPr>
          <p:cNvSpPr txBox="1"/>
          <p:nvPr/>
        </p:nvSpPr>
        <p:spPr>
          <a:xfrm>
            <a:off x="1438818" y="4311047"/>
            <a:ext cx="120531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b="1" dirty="0"/>
              <a:t>Alice’s  Public</a:t>
            </a:r>
            <a:endParaRPr lang="he-IL" b="1" dirty="0"/>
          </a:p>
        </p:txBody>
      </p:sp>
      <p:grpSp>
        <p:nvGrpSpPr>
          <p:cNvPr id="47" name="קבוצה 46">
            <a:extLst>
              <a:ext uri="{FF2B5EF4-FFF2-40B4-BE49-F238E27FC236}">
                <a16:creationId xmlns:a16="http://schemas.microsoft.com/office/drawing/2014/main" id="{A27C9DE5-C549-4F5B-AC19-6BA132909C26}"/>
              </a:ext>
            </a:extLst>
          </p:cNvPr>
          <p:cNvGrpSpPr/>
          <p:nvPr/>
        </p:nvGrpSpPr>
        <p:grpSpPr>
          <a:xfrm>
            <a:off x="1756421" y="2465447"/>
            <a:ext cx="2013800" cy="612123"/>
            <a:chOff x="9182501" y="2649361"/>
            <a:chExt cx="2013800" cy="612123"/>
          </a:xfrm>
        </p:grpSpPr>
        <p:sp>
          <p:nvSpPr>
            <p:cNvPr id="48" name="תיבת טקסט 47">
              <a:extLst>
                <a:ext uri="{FF2B5EF4-FFF2-40B4-BE49-F238E27FC236}">
                  <a16:creationId xmlns:a16="http://schemas.microsoft.com/office/drawing/2014/main" id="{6C0CBB95-1394-4717-8192-2C97EFBD0257}"/>
                </a:ext>
              </a:extLst>
            </p:cNvPr>
            <p:cNvSpPr txBox="1"/>
            <p:nvPr/>
          </p:nvSpPr>
          <p:spPr>
            <a:xfrm>
              <a:off x="9182501" y="2729464"/>
              <a:ext cx="1778559" cy="369332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pPr algn="ctr"/>
              <a:r>
                <a:rPr lang="en-US" b="1" dirty="0"/>
                <a:t>Bob’s Private</a:t>
              </a:r>
              <a:endParaRPr lang="he-IL" b="1" dirty="0"/>
            </a:p>
          </p:txBody>
        </p:sp>
        <p:pic>
          <p:nvPicPr>
            <p:cNvPr id="49" name="Picture 6">
              <a:extLst>
                <a:ext uri="{FF2B5EF4-FFF2-40B4-BE49-F238E27FC236}">
                  <a16:creationId xmlns:a16="http://schemas.microsoft.com/office/drawing/2014/main" id="{FCA1261C-9E41-4F67-9086-0872025F6B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860" b="91304" l="10000" r="90000">
                          <a14:foregroundMark x1="65341" y1="9197" x2="70114" y2="7860"/>
                          <a14:foregroundMark x1="23068" y1="91304" x2="28295" y2="8344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5518" y="2649361"/>
              <a:ext cx="900783" cy="612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49132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Key-encapsulation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FrodoKEM is a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Key-encapsulation mechanism.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encryption technique designed to secure symmetric cryptographic key using asymmetric algorithms.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In asymmetric communication it </a:t>
            </a:r>
            <a:r>
              <a:rPr lang="en-US" sz="2400" dirty="0">
                <a:solidFill>
                  <a:srgbClr val="FF000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takes a lot of time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to convey relatively long messages.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But, asymmetric communication is </a:t>
            </a:r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ea typeface="Calibri" panose="020F0502020204030204" pitchFamily="34" charset="0"/>
              </a:rPr>
              <a:t>more secure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.</a:t>
            </a:r>
          </a:p>
        </p:txBody>
      </p:sp>
      <p:pic>
        <p:nvPicPr>
          <p:cNvPr id="25602" name="Picture 2" descr="Pin by ZAIBIWRIT on Walpaper'S | Iphone lockscreen, Cool lock screens, Cool  lock screen wallpaper">
            <a:extLst>
              <a:ext uri="{FF2B5EF4-FFF2-40B4-BE49-F238E27FC236}">
                <a16:creationId xmlns:a16="http://schemas.microsoft.com/office/drawing/2014/main" id="{3F43879A-C721-4198-8F48-457CB2978C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6944" y1="54896" x2="60648" y2="58958"/>
                        <a14:foregroundMark x1="40926" y1="38333" x2="40463" y2="41250"/>
                        <a14:foregroundMark x1="48704" y1="35625" x2="52685" y2="35625"/>
                        <a14:foregroundMark x1="59167" y1="39010" x2="61667" y2="45729"/>
                        <a14:foregroundMark x1="48704" y1="34375" x2="51667" y2="34115"/>
                        <a14:foregroundMark x1="55370" y1="34792" x2="58426" y2="36510"/>
                        <a14:foregroundMark x1="55370" y1="34688" x2="55370" y2="34688"/>
                        <a14:foregroundMark x1="58148" y1="35521" x2="58148" y2="35521"/>
                        <a14:foregroundMark x1="59630" y1="36198" x2="59630" y2="36198"/>
                        <a14:foregroundMark x1="55370" y1="34531" x2="55370" y2="34531"/>
                        <a14:backgroundMark x1="44444" y1="32135" x2="37222" y2="35625"/>
                        <a14:backgroundMark x1="16204" y1="34688" x2="26204" y2="40417"/>
                        <a14:backgroundMark x1="26204" y1="40417" x2="28241" y2="44063"/>
                        <a14:backgroundMark x1="22963" y1="50365" x2="28704" y2="62031"/>
                        <a14:backgroundMark x1="30185" y1="39844" x2="36204" y2="33542"/>
                        <a14:backgroundMark x1="36204" y1="33542" x2="38148" y2="27344"/>
                        <a14:backgroundMark x1="72130" y1="41406" x2="65370" y2="36771"/>
                        <a14:backgroundMark x1="80370" y1="51667" x2="66111" y2="40573"/>
                        <a14:backgroundMark x1="70833" y1="48021" x2="72130" y2="60469"/>
                        <a14:backgroundMark x1="68889" y1="73385" x2="12222" y2="69740"/>
                        <a14:backgroundMark x1="27222" y1="44792" x2="30000" y2="45052"/>
                        <a14:backgroundMark x1="65926" y1="66406" x2="34907" y2="64583"/>
                        <a14:backgroundMark x1="51204" y1="41823" x2="51204" y2="41823"/>
                        <a14:backgroundMark x1="48426" y1="40417" x2="50648" y2="42969"/>
                        <a14:backgroundMark x1="45463" y1="40417" x2="51389" y2="44635"/>
                        <a14:backgroundMark x1="49444" y1="39167" x2="56389" y2="44635"/>
                        <a14:backgroundMark x1="62130" y1="63698" x2="60926" y2="63698"/>
                        <a14:backgroundMark x1="60926" y1="63698" x2="60926" y2="63698"/>
                        <a14:backgroundMark x1="60185" y1="63177" x2="60185" y2="63177"/>
                        <a14:backgroundMark x1="37407" y1="63854" x2="37407" y2="63854"/>
                        <a14:backgroundMark x1="37685" y1="63021" x2="37685" y2="63021"/>
                        <a14:backgroundMark x1="38426" y1="63177" x2="38426" y2="63177"/>
                        <a14:backgroundMark x1="59444" y1="62760" x2="59444" y2="627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56" t="33123" r="31619" b="38105"/>
          <a:stretch/>
        </p:blipFill>
        <p:spPr bwMode="auto">
          <a:xfrm>
            <a:off x="9317255" y="5030410"/>
            <a:ext cx="1203157" cy="160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Clock, Watercolor, Paint, Wet Ink, Hourglass, Sand, Timer, Time Attendance  Clocks transparent background PNG clipart | HiClipart">
            <a:extLst>
              <a:ext uri="{FF2B5EF4-FFF2-40B4-BE49-F238E27FC236}">
                <a16:creationId xmlns:a16="http://schemas.microsoft.com/office/drawing/2014/main" id="{9361BEFA-898E-4F7B-86A2-672DEC44C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273" b="92937" l="10000" r="95000">
                        <a14:foregroundMark x1="32625" y1="11800" x2="80250" y2="14212"/>
                        <a14:foregroundMark x1="28375" y1="6977" x2="59125" y2="7494"/>
                        <a14:foregroundMark x1="59125" y1="7494" x2="71125" y2="7149"/>
                        <a14:foregroundMark x1="11500" y1="9130" x2="27750" y2="18777"/>
                        <a14:foregroundMark x1="23250" y1="18777" x2="33625" y2="19466"/>
                        <a14:foregroundMark x1="33625" y1="19466" x2="56875" y2="18002"/>
                        <a14:foregroundMark x1="56875" y1="18002" x2="66875" y2="19380"/>
                        <a14:foregroundMark x1="53250" y1="19811" x2="53250" y2="29199"/>
                        <a14:foregroundMark x1="26500" y1="18346" x2="29125" y2="29888"/>
                        <a14:foregroundMark x1="15750" y1="7407" x2="39375" y2="6202"/>
                        <a14:foregroundMark x1="39375" y1="6202" x2="73000" y2="7580"/>
                        <a14:foregroundMark x1="85625" y1="9991" x2="59125" y2="4220"/>
                        <a14:foregroundMark x1="59125" y1="4220" x2="25750" y2="3531"/>
                        <a14:foregroundMark x1="88250" y1="35228" x2="87250" y2="27649"/>
                        <a14:foregroundMark x1="87250" y1="27649" x2="90875" y2="15762"/>
                        <a14:foregroundMark x1="70125" y1="88114" x2="20250" y2="85185"/>
                        <a14:foregroundMark x1="10500" y1="89836" x2="55875" y2="93023"/>
                        <a14:foregroundMark x1="39750" y1="94143" x2="56375" y2="95263"/>
                        <a14:foregroundMark x1="56375" y1="95263" x2="83625" y2="91731"/>
                        <a14:foregroundMark x1="83625" y1="91731" x2="94750" y2="88286"/>
                        <a14:foregroundMark x1="94750" y1="88286" x2="95000" y2="88114"/>
                        <a14:foregroundMark x1="13500" y1="23256" x2="13500" y2="359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355" y="3964125"/>
            <a:ext cx="955289" cy="138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376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ea typeface="Calibri" panose="020F0502020204030204" pitchFamily="34" charset="0"/>
                <a:cs typeface="+mn-cs"/>
              </a:rPr>
              <a:t>Key-encapsulation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4700" cy="4277001"/>
          </a:xfrm>
        </p:spPr>
        <p:txBody>
          <a:bodyPr>
            <a:normAutofit fontScale="92500" lnSpcReduction="10000"/>
          </a:bodyPr>
          <a:lstStyle/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Thus, there is a combination between the two:</a:t>
            </a:r>
          </a:p>
          <a:p>
            <a:pPr algn="l" rtl="0"/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Alice is Generating </a:t>
            </a:r>
          </a:p>
          <a:p>
            <a:pPr lvl="1" algn="l" rtl="0"/>
            <a:r>
              <a:rPr lang="en-US" sz="2000" dirty="0">
                <a:latin typeface="Cavolini" panose="03000502040302020204" pitchFamily="66" charset="0"/>
                <a:ea typeface="Calibri" panose="020F0502020204030204" pitchFamily="34" charset="0"/>
              </a:rPr>
              <a:t>Secret key</a:t>
            </a:r>
          </a:p>
          <a:p>
            <a:pPr lvl="1" algn="l" rtl="0"/>
            <a:r>
              <a:rPr lang="en-US" sz="2000" dirty="0">
                <a:latin typeface="Cavolini" panose="03000502040302020204" pitchFamily="66" charset="0"/>
                <a:ea typeface="Calibri" panose="020F0502020204030204" pitchFamily="34" charset="0"/>
              </a:rPr>
              <a:t>Public key and sends it to Bob.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Bob is encrypting and sending his public key using Alice’s public key.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Alice decrypts Bob’s message using her private key.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Now them both have the same public key!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The rest of the communication is done by symmetric algorithm.</a:t>
            </a:r>
          </a:p>
        </p:txBody>
      </p:sp>
    </p:spTree>
    <p:extLst>
      <p:ext uri="{BB962C8B-B14F-4D97-AF65-F5344CB8AC3E}">
        <p14:creationId xmlns:p14="http://schemas.microsoft.com/office/powerpoint/2010/main" val="3982140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sz="4400" dirty="0">
                <a:latin typeface="Cavolini" panose="03000502040302020204" pitchFamily="66" charset="0"/>
                <a:cs typeface="Cavolini" panose="03000502040302020204" pitchFamily="66" charset="0"/>
              </a:rPr>
              <a:t>Post quantum families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>
                <a:effectLst/>
                <a:latin typeface="Cavolini" panose="03000502040302020204" pitchFamily="66" charset="0"/>
                <a:ea typeface="Calibri" panose="020F0502020204030204" pitchFamily="34" charset="0"/>
                <a:cs typeface="Cavolini" panose="03000502040302020204" pitchFamily="66" charset="0"/>
              </a:rPr>
              <a:t>There are 6 families of encryption that are considered resistance to quantum computers:</a:t>
            </a:r>
          </a:p>
          <a:p>
            <a:pPr algn="l" rtl="0"/>
            <a:endParaRPr lang="en-US" sz="2400" dirty="0">
              <a:solidFill>
                <a:srgbClr val="00B050"/>
              </a:solidFill>
              <a:latin typeface="Cavolini" panose="03000502040302020204" pitchFamily="66" charset="0"/>
              <a:cs typeface="Cavolini" panose="03000502040302020204" pitchFamily="66" charset="0"/>
            </a:endParaRPr>
          </a:p>
          <a:p>
            <a:pPr algn="l" rtl="0"/>
            <a:r>
              <a:rPr lang="en-US" sz="2400" dirty="0">
                <a:solidFill>
                  <a:srgbClr val="00B050"/>
                </a:solidFill>
                <a:latin typeface="Cavolini" panose="03000502040302020204" pitchFamily="66" charset="0"/>
                <a:cs typeface="Cavolini" panose="03000502040302020204" pitchFamily="66" charset="0"/>
              </a:rPr>
              <a:t>Lattice- based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Code-based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Hash-based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Non-commutative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Multivariate</a:t>
            </a:r>
          </a:p>
          <a:p>
            <a:pPr algn="l" rtl="0"/>
            <a:r>
              <a:rPr lang="en-US" sz="2400" dirty="0">
                <a:latin typeface="Cavolini" panose="03000502040302020204" pitchFamily="66" charset="0"/>
                <a:cs typeface="Cavolini" panose="03000502040302020204" pitchFamily="66" charset="0"/>
              </a:rPr>
              <a:t>Isogeny-based</a:t>
            </a:r>
          </a:p>
        </p:txBody>
      </p:sp>
    </p:spTree>
    <p:extLst>
      <p:ext uri="{BB962C8B-B14F-4D97-AF65-F5344CB8AC3E}">
        <p14:creationId xmlns:p14="http://schemas.microsoft.com/office/powerpoint/2010/main" val="1536409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effectLst/>
                <a:latin typeface="Cavolini" panose="03000502040302020204" pitchFamily="66" charset="0"/>
                <a:ea typeface="Calibri" panose="020F0502020204030204" pitchFamily="34" charset="0"/>
              </a:rPr>
              <a:t>lattice-based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80218" cy="1444349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Private key: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good base.</a:t>
            </a:r>
          </a:p>
          <a:p>
            <a:pPr marL="0" indent="0" algn="l" rtl="0"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Public key: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bad base.</a:t>
            </a:r>
          </a:p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  <p:sp>
        <p:nvSpPr>
          <p:cNvPr id="97" name="מציין מיקום תוכן 2">
            <a:extLst>
              <a:ext uri="{FF2B5EF4-FFF2-40B4-BE49-F238E27FC236}">
                <a16:creationId xmlns:a16="http://schemas.microsoft.com/office/drawing/2014/main" id="{C512EC92-1402-4B01-B25B-2488DD9B1A63}"/>
              </a:ext>
            </a:extLst>
          </p:cNvPr>
          <p:cNvSpPr txBox="1">
            <a:spLocks/>
          </p:cNvSpPr>
          <p:nvPr/>
        </p:nvSpPr>
        <p:spPr>
          <a:xfrm>
            <a:off x="813951" y="3571224"/>
            <a:ext cx="4047119" cy="54606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What is a base?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</p:txBody>
      </p:sp>
      <p:grpSp>
        <p:nvGrpSpPr>
          <p:cNvPr id="3088" name="קבוצה 3087">
            <a:extLst>
              <a:ext uri="{FF2B5EF4-FFF2-40B4-BE49-F238E27FC236}">
                <a16:creationId xmlns:a16="http://schemas.microsoft.com/office/drawing/2014/main" id="{70F432C6-F1F1-4D09-B1A5-87A321193A3C}"/>
              </a:ext>
            </a:extLst>
          </p:cNvPr>
          <p:cNvGrpSpPr/>
          <p:nvPr/>
        </p:nvGrpSpPr>
        <p:grpSpPr>
          <a:xfrm>
            <a:off x="5242617" y="842012"/>
            <a:ext cx="7021493" cy="5880452"/>
            <a:chOff x="5242617" y="842012"/>
            <a:chExt cx="7021493" cy="5880452"/>
          </a:xfrm>
        </p:grpSpPr>
        <p:grpSp>
          <p:nvGrpSpPr>
            <p:cNvPr id="3083" name="קבוצה 3082">
              <a:extLst>
                <a:ext uri="{FF2B5EF4-FFF2-40B4-BE49-F238E27FC236}">
                  <a16:creationId xmlns:a16="http://schemas.microsoft.com/office/drawing/2014/main" id="{E52C81AA-1F69-4DBD-B5BF-6C1003D97D0D}"/>
                </a:ext>
              </a:extLst>
            </p:cNvPr>
            <p:cNvGrpSpPr/>
            <p:nvPr/>
          </p:nvGrpSpPr>
          <p:grpSpPr>
            <a:xfrm>
              <a:off x="5242617" y="842012"/>
              <a:ext cx="7012144" cy="5853713"/>
              <a:chOff x="5242617" y="842012"/>
              <a:chExt cx="7012144" cy="5853713"/>
            </a:xfrm>
          </p:grpSpPr>
          <p:grpSp>
            <p:nvGrpSpPr>
              <p:cNvPr id="3078" name="קבוצה 3077">
                <a:extLst>
                  <a:ext uri="{FF2B5EF4-FFF2-40B4-BE49-F238E27FC236}">
                    <a16:creationId xmlns:a16="http://schemas.microsoft.com/office/drawing/2014/main" id="{9879AEC7-1150-43EB-9E6A-F7904064DE34}"/>
                  </a:ext>
                </a:extLst>
              </p:cNvPr>
              <p:cNvGrpSpPr/>
              <p:nvPr/>
            </p:nvGrpSpPr>
            <p:grpSpPr>
              <a:xfrm>
                <a:off x="5242617" y="842012"/>
                <a:ext cx="6974612" cy="5853713"/>
                <a:chOff x="5242617" y="842012"/>
                <a:chExt cx="6974612" cy="5853713"/>
              </a:xfrm>
            </p:grpSpPr>
            <p:grpSp>
              <p:nvGrpSpPr>
                <p:cNvPr id="3072" name="קבוצה 3071">
                  <a:extLst>
                    <a:ext uri="{FF2B5EF4-FFF2-40B4-BE49-F238E27FC236}">
                      <a16:creationId xmlns:a16="http://schemas.microsoft.com/office/drawing/2014/main" id="{2FBF0DFE-4AE5-4EB1-96B1-64C81BDFA664}"/>
                    </a:ext>
                  </a:extLst>
                </p:cNvPr>
                <p:cNvGrpSpPr/>
                <p:nvPr/>
              </p:nvGrpSpPr>
              <p:grpSpPr>
                <a:xfrm>
                  <a:off x="5242617" y="842012"/>
                  <a:ext cx="6974612" cy="5853713"/>
                  <a:chOff x="5242617" y="842012"/>
                  <a:chExt cx="6974612" cy="5853713"/>
                </a:xfrm>
              </p:grpSpPr>
              <p:grpSp>
                <p:nvGrpSpPr>
                  <p:cNvPr id="152" name="קבוצה 151">
                    <a:extLst>
                      <a:ext uri="{FF2B5EF4-FFF2-40B4-BE49-F238E27FC236}">
                        <a16:creationId xmlns:a16="http://schemas.microsoft.com/office/drawing/2014/main" id="{25942A8A-0207-4B8B-B74D-D111A7C1B2BC}"/>
                      </a:ext>
                    </a:extLst>
                  </p:cNvPr>
                  <p:cNvGrpSpPr/>
                  <p:nvPr/>
                </p:nvGrpSpPr>
                <p:grpSpPr>
                  <a:xfrm>
                    <a:off x="5242617" y="842012"/>
                    <a:ext cx="6974612" cy="5853713"/>
                    <a:chOff x="5242617" y="842012"/>
                    <a:chExt cx="6974612" cy="5853713"/>
                  </a:xfrm>
                </p:grpSpPr>
                <p:grpSp>
                  <p:nvGrpSpPr>
                    <p:cNvPr id="143" name="קבוצה 142">
                      <a:extLst>
                        <a:ext uri="{FF2B5EF4-FFF2-40B4-BE49-F238E27FC236}">
                          <a16:creationId xmlns:a16="http://schemas.microsoft.com/office/drawing/2014/main" id="{A4BD789F-A1DE-44EC-9971-677D526AF8F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242617" y="842012"/>
                      <a:ext cx="6974612" cy="5853713"/>
                      <a:chOff x="5242617" y="842012"/>
                      <a:chExt cx="6974612" cy="5853713"/>
                    </a:xfrm>
                  </p:grpSpPr>
                  <p:grpSp>
                    <p:nvGrpSpPr>
                      <p:cNvPr id="134" name="קבוצה 133">
                        <a:extLst>
                          <a:ext uri="{FF2B5EF4-FFF2-40B4-BE49-F238E27FC236}">
                            <a16:creationId xmlns:a16="http://schemas.microsoft.com/office/drawing/2014/main" id="{D2D6B433-81B7-406E-9BFC-E60C59B3425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42617" y="842012"/>
                        <a:ext cx="6901410" cy="5853713"/>
                        <a:chOff x="5242617" y="842012"/>
                        <a:chExt cx="6901410" cy="5853713"/>
                      </a:xfrm>
                    </p:grpSpPr>
                    <p:grpSp>
                      <p:nvGrpSpPr>
                        <p:cNvPr id="125" name="קבוצה 124">
                          <a:extLst>
                            <a:ext uri="{FF2B5EF4-FFF2-40B4-BE49-F238E27FC236}">
                              <a16:creationId xmlns:a16="http://schemas.microsoft.com/office/drawing/2014/main" id="{0DFF6638-C4D3-4235-9679-F2BCF830C89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5242617" y="842012"/>
                          <a:ext cx="6901410" cy="5853713"/>
                          <a:chOff x="5680767" y="842012"/>
                          <a:chExt cx="6901410" cy="5853713"/>
                        </a:xfrm>
                      </p:grpSpPr>
                      <p:grpSp>
                        <p:nvGrpSpPr>
                          <p:cNvPr id="115" name="קבוצה 114">
                            <a:extLst>
                              <a:ext uri="{FF2B5EF4-FFF2-40B4-BE49-F238E27FC236}">
                                <a16:creationId xmlns:a16="http://schemas.microsoft.com/office/drawing/2014/main" id="{6C37BD80-46CC-43B3-9060-A92B408C1227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5680767" y="861452"/>
                            <a:ext cx="6453920" cy="5834273"/>
                            <a:chOff x="5530397" y="952507"/>
                            <a:chExt cx="6375688" cy="5741419"/>
                          </a:xfrm>
                        </p:grpSpPr>
                        <p:grpSp>
                          <p:nvGrpSpPr>
                            <p:cNvPr id="98" name="קבוצה 97">
                              <a:extLst>
                                <a:ext uri="{FF2B5EF4-FFF2-40B4-BE49-F238E27FC236}">
                                  <a16:creationId xmlns:a16="http://schemas.microsoft.com/office/drawing/2014/main" id="{E6A5AAFE-21F1-47F9-9ACD-831BD7432CE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5530397" y="971557"/>
                              <a:ext cx="6375688" cy="5722369"/>
                              <a:chOff x="5530397" y="971557"/>
                              <a:chExt cx="6375688" cy="5722369"/>
                            </a:xfrm>
                          </p:grpSpPr>
                          <p:grpSp>
                            <p:nvGrpSpPr>
                              <p:cNvPr id="81" name="קבוצה 80">
                                <a:extLst>
                                  <a:ext uri="{FF2B5EF4-FFF2-40B4-BE49-F238E27FC236}">
                                    <a16:creationId xmlns:a16="http://schemas.microsoft.com/office/drawing/2014/main" id="{01C06F9C-B370-45E7-B811-AB35F777B0F1}"/>
                                  </a:ext>
                                </a:extLst>
                              </p:cNvPr>
                              <p:cNvGrpSpPr/>
                              <p:nvPr/>
                            </p:nvGrpSpPr>
                            <p:grpSpPr>
                              <a:xfrm>
                                <a:off x="5530397" y="971557"/>
                                <a:ext cx="6375688" cy="5722369"/>
                                <a:chOff x="5530397" y="971557"/>
                                <a:chExt cx="6375688" cy="5722369"/>
                              </a:xfrm>
                            </p:grpSpPr>
                            <p:grpSp>
                              <p:nvGrpSpPr>
                                <p:cNvPr id="64" name="קבוצה 63">
                                  <a:extLst>
                                    <a:ext uri="{FF2B5EF4-FFF2-40B4-BE49-F238E27FC236}">
                                      <a16:creationId xmlns:a16="http://schemas.microsoft.com/office/drawing/2014/main" id="{F8AC4074-F07D-4699-ABEC-5A483810BCD7}"/>
                                    </a:ext>
                                  </a:extLst>
                                </p:cNvPr>
                                <p:cNvGrpSpPr/>
                                <p:nvPr/>
                              </p:nvGrpSpPr>
                              <p:grpSpPr>
                                <a:xfrm>
                                  <a:off x="5530397" y="971557"/>
                                  <a:ext cx="6375688" cy="5722369"/>
                                  <a:chOff x="5530397" y="971557"/>
                                  <a:chExt cx="6375688" cy="5722369"/>
                                </a:xfrm>
                              </p:grpSpPr>
                              <p:grpSp>
                                <p:nvGrpSpPr>
                                  <p:cNvPr id="48" name="קבוצה 47">
                                    <a:extLst>
                                      <a:ext uri="{FF2B5EF4-FFF2-40B4-BE49-F238E27FC236}">
                                        <a16:creationId xmlns:a16="http://schemas.microsoft.com/office/drawing/2014/main" id="{3012712E-8C93-4C0B-816B-1D7D93AF3DDB}"/>
                                      </a:ext>
                                    </a:extLst>
                                  </p:cNvPr>
                                  <p:cNvGrpSpPr/>
                                  <p:nvPr/>
                                </p:nvGrpSpPr>
                                <p:grpSpPr>
                                  <a:xfrm>
                                    <a:off x="5530397" y="971557"/>
                                    <a:ext cx="6375688" cy="5693793"/>
                                    <a:chOff x="5530397" y="971557"/>
                                    <a:chExt cx="6375688" cy="5693793"/>
                                  </a:xfrm>
                                </p:grpSpPr>
                                <p:grpSp>
                                  <p:nvGrpSpPr>
                                    <p:cNvPr id="39" name="קבוצה 38">
                                      <a:extLst>
                                        <a:ext uri="{FF2B5EF4-FFF2-40B4-BE49-F238E27FC236}">
                                          <a16:creationId xmlns:a16="http://schemas.microsoft.com/office/drawing/2014/main" id="{16A96633-FBC1-4142-9C59-045950B2707C}"/>
                                        </a:ext>
                                      </a:extLst>
                                    </p:cNvPr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5530397" y="971557"/>
                                      <a:ext cx="6375688" cy="5510628"/>
                                      <a:chOff x="5530397" y="971557"/>
                                      <a:chExt cx="6375688" cy="5510628"/>
                                    </a:xfrm>
                                  </p:grpSpPr>
                                  <p:grpSp>
                                    <p:nvGrpSpPr>
                                      <p:cNvPr id="33" name="קבוצה 32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E797ABFD-AB2B-4DB4-BB56-373479493301}"/>
                                          </a:ext>
                                        </a:extLst>
                                      </p:cNvPr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5530398" y="971557"/>
                                        <a:ext cx="6375687" cy="5510628"/>
                                        <a:chOff x="5530398" y="971557"/>
                                        <a:chExt cx="6375687" cy="5510628"/>
                                      </a:xfrm>
                                    </p:grpSpPr>
                                    <p:pic>
                                      <p:nvPicPr>
                                        <p:cNvPr id="5122" name="Picture 2" descr="How to perfectly align an svg grid atop an html grid - Stack Overflow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13E888CF-60F5-4484-A1FE-F42F303A6696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 rotWithShape="1">
                                        <a:blip r:embed="rId3">
                                          <a:extLs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 t="21980" r="11526"/>
                                        <a:stretch/>
                                      </p:blipFill>
                                      <p:spPr bwMode="auto">
                                        <a:xfrm>
                                          <a:off x="5812846" y="1107718"/>
                                          <a:ext cx="6093239" cy="5374467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</a:extLst>
                                      </p:spPr>
                                    </p:pic>
                                    <p:pic>
                                      <p:nvPicPr>
                                        <p:cNvPr id="6" name="Picture 14" descr="cabbage clipart lettus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E2C9D768-EB4F-4510-86DF-81BE85846B9F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>
                                        <a:blip r:embed="rId4">
                                          <a:extLst>
                                            <a:ext uri="{BEBA8EAE-BF5A-486C-A8C5-ECC9F3942E4B}">
                                              <a14:imgProps xmlns:a14="http://schemas.microsoft.com/office/drawing/2010/main">
                                                <a14:imgLayer r:embed="rId5">
                                                  <a14:imgEffect>
                                                    <a14:backgroundRemoval t="10000" b="90000" l="10000" r="90000"/>
                                                  </a14:imgEffect>
                                                </a14:imgLayer>
                                              </a14:imgProps>
                                            </a:ex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/>
                                        <a:stretch>
                                          <a:fillRect/>
                                        </a:stretch>
                                      </p:blipFill>
                                      <p:spPr bwMode="auto">
                                        <a:xfrm>
                                          <a:off x="5530398" y="971557"/>
                                          <a:ext cx="778904" cy="537374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</a:extLst>
                                      </p:spPr>
                                    </p:pic>
                                    <p:pic>
                                      <p:nvPicPr>
                                        <p:cNvPr id="32" name="Picture 14" descr="cabbage clipart lettus">
                                          <a:extLst>
                                            <a:ext uri="{FF2B5EF4-FFF2-40B4-BE49-F238E27FC236}">
                                              <a16:creationId xmlns:a16="http://schemas.microsoft.com/office/drawing/2014/main" id="{70A30065-6849-40D9-8889-6B3F7A4C1D62}"/>
                                            </a:ext>
                                          </a:extLst>
                                        </p:cNvPr>
                                        <p:cNvPicPr>
                                          <a:picLocks noChangeAspect="1" noChangeArrowheads="1"/>
                                        </p:cNvPicPr>
                                        <p:nvPr/>
                                      </p:nvPicPr>
                                      <p:blipFill>
                                        <a:blip r:embed="rId4">
                                          <a:extLst>
                                            <a:ext uri="{BEBA8EAE-BF5A-486C-A8C5-ECC9F3942E4B}">
                                              <a14:imgProps xmlns:a14="http://schemas.microsoft.com/office/drawing/2010/main">
                                                <a14:imgLayer r:embed="rId5">
                                                  <a14:imgEffect>
                                                    <a14:backgroundRemoval t="10000" b="90000" l="10000" r="90000"/>
                                                  </a14:imgEffect>
                                                </a14:imgLayer>
                                              </a14:imgProps>
                                            </a:ext>
                                            <a:ext uri="{28A0092B-C50C-407E-A947-70E740481C1C}">
                                              <a14:useLocalDpi xmlns:a14="http://schemas.microsoft.com/office/drawing/2010/main" val="0"/>
                                            </a:ext>
                                          </a:extLst>
                                        </a:blip>
                                        <a:srcRect/>
                                        <a:stretch>
                                          <a:fillRect/>
                                        </a:stretch>
                                      </p:blipFill>
                                      <p:spPr bwMode="auto">
                                        <a:xfrm>
                                          <a:off x="5530398" y="1701878"/>
                                          <a:ext cx="778904" cy="537374"/>
                                        </a:xfrm>
                                        <a:prstGeom prst="rect">
                                          <a:avLst/>
                                        </a:prstGeom>
                                        <a:noFill/>
                                        <a:extLst>
                                          <a:ext uri="{909E8E84-426E-40DD-AFC4-6F175D3DCCD1}">
                                            <a14:hiddenFill xmlns:a14="http://schemas.microsoft.com/office/drawing/2010/main">
                                              <a:solidFill>
                                                <a:srgbClr val="FFFFFF"/>
                                              </a:solidFill>
                                            </a14:hiddenFill>
                                          </a:ext>
                                        </a:extLst>
                                      </p:spPr>
                                    </p:pic>
                                  </p:grpSp>
                                  <p:pic>
                                    <p:nvPicPr>
                                      <p:cNvPr id="35" name="Picture 14" descr="cabbage clipart lettus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76A83ED2-6756-417E-BA86-625FF504C7A3}"/>
                                          </a:ext>
                                        </a:extLst>
                                      </p:cNvPr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4">
                                        <a:extLst>
                                          <a:ext uri="{BEBA8EAE-BF5A-486C-A8C5-ECC9F3942E4B}">
                                            <a14:imgProps xmlns:a14="http://schemas.microsoft.com/office/drawing/2010/main">
                                              <a14:imgLayer r:embed="rId5">
                                                <a14:imgEffect>
                                                  <a14:backgroundRemoval t="10000" b="90000" l="10000" r="90000"/>
                                                </a14:imgEffect>
                                              </a14:imgLayer>
                                            </a14:imgProps>
                                          </a:ex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5530397" y="2462131"/>
                                        <a:ext cx="778904" cy="53737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</a:extLst>
                                    </p:spPr>
                                  </p:pic>
                                  <p:pic>
                                    <p:nvPicPr>
                                      <p:cNvPr id="37" name="Picture 14" descr="cabbage clipart lettus">
                                        <a:extLst>
                                          <a:ext uri="{FF2B5EF4-FFF2-40B4-BE49-F238E27FC236}">
                                            <a16:creationId xmlns:a16="http://schemas.microsoft.com/office/drawing/2014/main" id="{AE9E599E-01E0-43F9-872C-88B96EDA9ED0}"/>
                                          </a:ext>
                                        </a:extLst>
                                      </p:cNvPr>
                                      <p:cNvPicPr>
                                        <a:picLocks noChangeAspect="1" noChangeArrowheads="1"/>
                                      </p:cNvPicPr>
                                      <p:nvPr/>
                                    </p:nvPicPr>
                                    <p:blipFill>
                                      <a:blip r:embed="rId4">
                                        <a:extLst>
                                          <a:ext uri="{BEBA8EAE-BF5A-486C-A8C5-ECC9F3942E4B}">
                                            <a14:imgProps xmlns:a14="http://schemas.microsoft.com/office/drawing/2010/main">
                                              <a14:imgLayer r:embed="rId5">
                                                <a14:imgEffect>
                                                  <a14:backgroundRemoval t="10000" b="90000" l="10000" r="90000"/>
                                                </a14:imgEffect>
                                              </a14:imgLayer>
                                            </a14:imgProps>
                                          </a:ext>
                                          <a:ext uri="{28A0092B-C50C-407E-A947-70E740481C1C}">
                                            <a14:useLocalDpi xmlns:a14="http://schemas.microsoft.com/office/drawing/2010/main" val="0"/>
                                          </a:ext>
                                        </a:extLst>
                                      </a:blip>
                                      <a:srcRect/>
                                      <a:stretch>
                                        <a:fillRect/>
                                      </a:stretch>
                                    </p:blipFill>
                                    <p:spPr bwMode="auto">
                                      <a:xfrm>
                                        <a:off x="5530397" y="3203335"/>
                                        <a:ext cx="778904" cy="537374"/>
                                      </a:xfrm>
                                      <a:prstGeom prst="rect">
                                        <a:avLst/>
                                      </a:prstGeom>
                                      <a:noFill/>
                                      <a:extLst>
                                        <a:ext uri="{909E8E84-426E-40DD-AFC4-6F175D3DCCD1}">
                                          <a14:hiddenFill xmlns:a14="http://schemas.microsoft.com/office/drawing/2010/main">
                                            <a:solidFill>
                                              <a:srgbClr val="FFFFFF"/>
                                            </a:solidFill>
                                          </a14:hiddenFill>
                                        </a:ext>
                                      </a:extLst>
                                    </p:spPr>
                                  </p:pic>
                                </p:grpSp>
                                <p:pic>
                                  <p:nvPicPr>
                                    <p:cNvPr id="41" name="Picture 14" descr="cabbage clipart lettus">
                                      <a:extLst>
                                        <a:ext uri="{FF2B5EF4-FFF2-40B4-BE49-F238E27FC236}">
                                          <a16:creationId xmlns:a16="http://schemas.microsoft.com/office/drawing/2014/main" id="{524F657B-C9BD-4823-8DF6-D115BF80EE27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>
                                      <a:extLst>
                                        <a:ext uri="{BEBA8EAE-BF5A-486C-A8C5-ECC9F3942E4B}">
                                          <a14:imgProps xmlns:a14="http://schemas.microsoft.com/office/drawing/2010/main">
                                            <a14:imgLayer r:embed="rId5">
                                              <a14:imgEffect>
                                                <a14:backgroundRemoval t="10000" b="90000" l="10000" r="90000"/>
                                              </a14:imgEffect>
                                            </a14:imgLayer>
                                          </a14:imgProps>
                                        </a:ex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530397" y="3923708"/>
                                      <a:ext cx="778904" cy="53737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43" name="Picture 14" descr="cabbage clipart lettus">
                                      <a:extLst>
                                        <a:ext uri="{FF2B5EF4-FFF2-40B4-BE49-F238E27FC236}">
                                          <a16:creationId xmlns:a16="http://schemas.microsoft.com/office/drawing/2014/main" id="{F15E3D40-5BFB-4E6C-822C-4D77E3D1B052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>
                                      <a:extLst>
                                        <a:ext uri="{BEBA8EAE-BF5A-486C-A8C5-ECC9F3942E4B}">
                                          <a14:imgProps xmlns:a14="http://schemas.microsoft.com/office/drawing/2010/main">
                                            <a14:imgLayer r:embed="rId5">
                                              <a14:imgEffect>
                                                <a14:backgroundRemoval t="10000" b="90000" l="10000" r="90000"/>
                                              </a14:imgEffect>
                                            </a14:imgLayer>
                                          </a14:imgProps>
                                        </a:ex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550948" y="4605982"/>
                                      <a:ext cx="778904" cy="53737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45" name="Picture 14" descr="cabbage clipart lettus">
                                      <a:extLst>
                                        <a:ext uri="{FF2B5EF4-FFF2-40B4-BE49-F238E27FC236}">
                                          <a16:creationId xmlns:a16="http://schemas.microsoft.com/office/drawing/2014/main" id="{80CE60F5-A05F-4AE1-9448-05878542AED7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>
                                      <a:extLst>
                                        <a:ext uri="{BEBA8EAE-BF5A-486C-A8C5-ECC9F3942E4B}">
                                          <a14:imgProps xmlns:a14="http://schemas.microsoft.com/office/drawing/2010/main">
                                            <a14:imgLayer r:embed="rId5">
                                              <a14:imgEffect>
                                                <a14:backgroundRemoval t="10000" b="90000" l="10000" r="90000"/>
                                              </a14:imgEffect>
                                            </a14:imgLayer>
                                          </a14:imgProps>
                                        </a:ex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561118" y="5275440"/>
                                      <a:ext cx="778904" cy="53737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  <p:pic>
                                  <p:nvPicPr>
                                    <p:cNvPr id="47" name="Picture 14" descr="cabbage clipart lettus">
                                      <a:extLst>
                                        <a:ext uri="{FF2B5EF4-FFF2-40B4-BE49-F238E27FC236}">
                                          <a16:creationId xmlns:a16="http://schemas.microsoft.com/office/drawing/2014/main" id="{A1458A34-9184-42B7-AC61-A993724E6EAB}"/>
                                        </a:ext>
                                      </a:extLst>
                                    </p:cNvPr>
                                    <p:cNvPicPr>
                                      <a:picLocks noChangeAspect="1" noChangeArrowheads="1"/>
                                    </p:cNvPicPr>
                                    <p:nvPr/>
                                  </p:nvPicPr>
                                  <p:blipFill>
                                    <a:blip r:embed="rId4">
                                      <a:extLst>
                                        <a:ext uri="{BEBA8EAE-BF5A-486C-A8C5-ECC9F3942E4B}">
                                          <a14:imgProps xmlns:a14="http://schemas.microsoft.com/office/drawing/2010/main">
                                            <a14:imgLayer r:embed="rId5">
                                              <a14:imgEffect>
                                                <a14:backgroundRemoval t="10000" b="90000" l="10000" r="90000"/>
                                              </a14:imgEffect>
                                            </a14:imgLayer>
                                          </a14:imgProps>
                                        </a:ext>
                                        <a:ext uri="{28A0092B-C50C-407E-A947-70E740481C1C}">
                                          <a14:useLocalDpi xmlns:a14="http://schemas.microsoft.com/office/drawing/2010/main" val="0"/>
                                        </a:ext>
                                      </a:extLst>
                                    </a:blip>
                                    <a:srcRect/>
                                    <a:stretch>
                                      <a:fillRect/>
                                    </a:stretch>
                                  </p:blipFill>
                                  <p:spPr bwMode="auto">
                                    <a:xfrm>
                                      <a:off x="5530397" y="6127976"/>
                                      <a:ext cx="778904" cy="537374"/>
                                    </a:xfrm>
                                    <a:prstGeom prst="rect">
                                      <a:avLst/>
                                    </a:prstGeom>
                                    <a:noFill/>
                                    <a:extLst>
                                      <a:ext uri="{909E8E84-426E-40DD-AFC4-6F175D3DCCD1}">
                                        <a14:hiddenFill xmlns:a14="http://schemas.microsoft.com/office/drawing/2010/main">
                                          <a:solidFill>
                                            <a:srgbClr val="FFFFFF"/>
                                          </a:solidFill>
                                        </a14:hiddenFill>
                                      </a:ext>
                                    </a:extLst>
                                  </p:spPr>
                                </p:pic>
                              </p:grpSp>
                              <p:pic>
                                <p:nvPicPr>
                                  <p:cNvPr id="50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F75711A4-BB1D-4055-A952-CD89CBCD0201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3" y="1000132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2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B799DC44-726A-45D1-95F3-D703374A3CA3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4" y="1730453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3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86750DD5-E2A5-424B-9FB3-53272CF3BA59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3" y="2490707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5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F907240E-8CA1-43BA-90C5-099333242582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3" y="3231910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7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1763B5D9-12CC-40F5-A838-09D5A56D86D5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2" y="3952284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59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16DCAF79-D8E6-4A76-A583-92FED8402522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60572" y="4634557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61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35133FBD-1BE6-49BF-B093-3E846AB600EE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70743" y="5304015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  <p:pic>
                                <p:nvPicPr>
                                  <p:cNvPr id="62" name="Picture 14" descr="cabbage clipart lettus">
                                    <a:extLst>
                                      <a:ext uri="{FF2B5EF4-FFF2-40B4-BE49-F238E27FC236}">
                                        <a16:creationId xmlns:a16="http://schemas.microsoft.com/office/drawing/2014/main" id="{96F79C1C-9E2B-4FDC-B69C-BBA03F91F4DD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4">
                                    <a:extLst>
                                      <a:ext uri="{BEBA8EAE-BF5A-486C-A8C5-ECC9F3942E4B}">
                                        <a14:imgProps xmlns:a14="http://schemas.microsoft.com/office/drawing/2010/main">
                                          <a14:imgLayer r:embed="rId5">
                                            <a14:imgEffect>
                                              <a14:backgroundRemoval t="10000" b="90000" l="10000" r="90000"/>
                                            </a14:imgEffect>
                                          </a14:imgLayer>
                                        </a14:imgProps>
                                      </a:ex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6340022" y="6156552"/>
                                    <a:ext cx="778904" cy="537374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</a:extLst>
                                </p:spPr>
                              </p:pic>
                            </p:grpSp>
                            <p:pic>
                              <p:nvPicPr>
                                <p:cNvPr id="66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3E2C8A69-ADBA-45D2-8F7D-2914F9E44501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8" y="971557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68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212B717D-DB04-4A65-8D04-B61E0EA6EA78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9" y="1701878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0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E8BB1F60-7645-4BDA-94E0-FA9BF2432C4F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8" y="2462131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2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1F45BB8C-506D-4B97-B872-12C981A4793C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8" y="3203335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4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D6C67AE0-7A73-4260-B137-5422D6048F99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7" y="3923709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6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722D6207-2D3D-4569-8D4E-1AB9D6EEDCBD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32098" y="4605982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8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D1920E3C-9BB6-4280-BF18-77FA3BA7F3F6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42268" y="5275440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  <p:pic>
                              <p:nvPicPr>
                                <p:cNvPr id="79" name="Picture 14" descr="cabbage clipart lettus">
                                  <a:extLst>
                                    <a:ext uri="{FF2B5EF4-FFF2-40B4-BE49-F238E27FC236}">
                                      <a16:creationId xmlns:a16="http://schemas.microsoft.com/office/drawing/2014/main" id="{CAE9A6C3-F62A-4538-8F21-FEF42A3BA12C}"/>
                                    </a:ext>
                                  </a:extLst>
                                </p:cNvPr>
                                <p:cNvPicPr>
                                  <a:picLocks noChangeAspect="1" noChangeArrowheads="1"/>
                                </p:cNvPicPr>
                                <p:nvPr/>
                              </p:nvPicPr>
                              <p:blipFill>
                                <a:blip r:embed="rId4">
                                  <a:extLst>
                                    <a:ext uri="{BEBA8EAE-BF5A-486C-A8C5-ECC9F3942E4B}">
                                      <a14:imgProps xmlns:a14="http://schemas.microsoft.com/office/drawing/2010/main">
                                        <a14:imgLayer r:embed="rId5">
                                          <a14:imgEffect>
                                            <a14:backgroundRemoval t="10000" b="90000" l="10000" r="90000"/>
                                          </a14:imgEffect>
                                        </a14:imgLayer>
                                      </a14:imgProps>
                                    </a:ext>
                                    <a:ext uri="{28A0092B-C50C-407E-A947-70E740481C1C}">
                                      <a14:useLocalDpi xmlns:a14="http://schemas.microsoft.com/office/drawing/2010/main" val="0"/>
                                    </a:ext>
                                  </a:extLst>
                                </a:blip>
                                <a:srcRect/>
                                <a:stretch>
                                  <a:fillRect/>
                                </a:stretch>
                              </p:blipFill>
                              <p:spPr bwMode="auto">
                                <a:xfrm>
                                  <a:off x="7111547" y="6127977"/>
                                  <a:ext cx="778904" cy="537374"/>
                                </a:xfrm>
                                <a:prstGeom prst="rect">
                                  <a:avLst/>
                                </a:prstGeom>
                                <a:noFill/>
                                <a:extLst>
                                  <a:ext uri="{909E8E84-426E-40DD-AFC4-6F175D3DCCD1}">
                                    <a14:hiddenFill xmlns:a14="http://schemas.microsoft.com/office/drawing/2010/main">
                                      <a:solidFill>
                                        <a:srgbClr val="FFFFFF"/>
                                      </a:solidFill>
                                    </a14:hiddenFill>
                                  </a:ext>
                                </a:extLst>
                              </p:spPr>
                            </p:pic>
                          </p:grpSp>
                          <p:pic>
                            <p:nvPicPr>
                              <p:cNvPr id="83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C1A789A5-E1A1-4CDA-B71D-B79673DC1058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3" y="971557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5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F6DA43F2-B7A3-4EE1-AAA9-15F747598984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4" y="1701878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7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5AFA634C-39DE-4E50-A7AB-A0F80156335D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3" y="2462131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89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5D9F0DB3-3587-4C5F-98A1-3F7B9B4344B9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3" y="3203335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91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E818E9B8-F0FE-45F0-ADA8-9142E348E87C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2" y="3923709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93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6486011B-00ED-4639-B853-B09F15F480E9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84572" y="4605982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95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40F956C4-100E-4264-BCD8-2F4363CA361A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94743" y="5275440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  <p:pic>
                            <p:nvPicPr>
                              <p:cNvPr id="96" name="Picture 14" descr="cabbage clipart lettus">
                                <a:extLst>
                                  <a:ext uri="{FF2B5EF4-FFF2-40B4-BE49-F238E27FC236}">
                                    <a16:creationId xmlns:a16="http://schemas.microsoft.com/office/drawing/2014/main" id="{F1678245-77BF-4E89-AB7F-8EBE79DDF9B0}"/>
                                  </a:ext>
                                </a:extLst>
                              </p:cNvPr>
                              <p:cNvPicPr>
                                <a:picLocks noChangeAspect="1" noChangeArrowheads="1"/>
                              </p:cNvPicPr>
                              <p:nvPr/>
                            </p:nvPicPr>
                            <p:blipFill>
                              <a:blip r:embed="rId4">
                                <a:extLst>
                                  <a:ext uri="{BEBA8EAE-BF5A-486C-A8C5-ECC9F3942E4B}">
                                    <a14:imgProps xmlns:a14="http://schemas.microsoft.com/office/drawing/2010/main">
                                      <a14:imgLayer r:embed="rId5">
                                        <a14:imgEffect>
                                          <a14:backgroundRemoval t="10000" b="90000" l="10000" r="90000"/>
                                        </a14:imgEffect>
                                      </a14:imgLayer>
                                    </a14:imgProps>
                                  </a:ext>
                                  <a:ext uri="{28A0092B-C50C-407E-A947-70E740481C1C}">
                                    <a14:useLocalDpi xmlns:a14="http://schemas.microsoft.com/office/drawing/2010/main" val="0"/>
                                  </a:ext>
                                </a:extLst>
                              </a:blip>
                              <a:srcRect/>
                              <a:stretch>
                                <a:fillRect/>
                              </a:stretch>
                            </p:blipFill>
                            <p:spPr bwMode="auto">
                              <a:xfrm>
                                <a:off x="7864022" y="6127977"/>
                                <a:ext cx="778904" cy="537374"/>
                              </a:xfrm>
                              <a:prstGeom prst="rect">
                                <a:avLst/>
                              </a:prstGeom>
                              <a:noFill/>
                              <a:extLst>
                                <a:ext uri="{909E8E84-426E-40DD-AFC4-6F175D3DCCD1}">
                                  <a14:hiddenFill xmlns:a14="http://schemas.microsoft.com/office/drawing/2010/main">
                                    <a:solidFill>
                                      <a:srgbClr val="FFFFFF"/>
                                    </a:solidFill>
                                  </a14:hiddenFill>
                                </a:ext>
                              </a:extLst>
                            </p:spPr>
                          </p:pic>
                        </p:grpSp>
                        <p:pic>
                          <p:nvPicPr>
                            <p:cNvPr id="100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D9AB19DA-95C2-40FF-8734-DC8D74FD0093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3" y="952507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2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5F10DC08-D903-48C9-B524-9DC41B1D91C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4" y="1682828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4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2A889BD2-6F03-4017-B906-C3D5300200FF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3" y="2443081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6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9B7B5AC6-C547-4A56-B4FC-B2C88AB6431E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3" y="3184285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08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CB174EF9-F7AF-4D3D-B2BE-387E70A805F7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2" y="3904659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0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0D288AD0-520C-4ECD-9445-721BD9E70ACC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70372" y="4586932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2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A8273FF5-575F-4F9D-8D91-201CDE556815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80543" y="5256389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  <p:pic>
                          <p:nvPicPr>
                            <p:cNvPr id="113" name="Picture 14" descr="cabbage clipart lettus">
                              <a:extLst>
                                <a:ext uri="{FF2B5EF4-FFF2-40B4-BE49-F238E27FC236}">
                                  <a16:creationId xmlns:a16="http://schemas.microsoft.com/office/drawing/2014/main" id="{C23B6408-8CDE-4965-9E11-C62B64D414A0}"/>
                                </a:ext>
                              </a:extLst>
                            </p:cNvPr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5">
                                      <a14:imgEffect>
                                        <a14:backgroundRemoval t="10000" b="90000" l="10000" r="9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8549822" y="6108926"/>
                              <a:ext cx="778904" cy="537374"/>
                            </a:xfrm>
                            <a:prstGeom prst="rect">
                              <a:avLst/>
                            </a:prstGeom>
                            <a:noFill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</a:extLst>
                          </p:spPr>
                        </p:pic>
                      </p:grpSp>
                      <p:pic>
                        <p:nvPicPr>
                          <p:cNvPr id="117" name="Picture 14" descr="cabbage clipart lettus">
                            <a:extLst>
                              <a:ext uri="{FF2B5EF4-FFF2-40B4-BE49-F238E27FC236}">
                                <a16:creationId xmlns:a16="http://schemas.microsoft.com/office/drawing/2014/main" id="{6B54DAA5-6A9D-4157-B380-203F5AA0845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431457" y="842012"/>
                            <a:ext cx="788461" cy="5460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19" name="Picture 14" descr="cabbage clipart lettus">
                            <a:extLst>
                              <a:ext uri="{FF2B5EF4-FFF2-40B4-BE49-F238E27FC236}">
                                <a16:creationId xmlns:a16="http://schemas.microsoft.com/office/drawing/2014/main" id="{A72072E6-2372-4A9E-90B1-BC3568A85CA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251016" y="871049"/>
                            <a:ext cx="788461" cy="5460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21" name="Picture 14" descr="cabbage clipart lettus">
                            <a:extLst>
                              <a:ext uri="{FF2B5EF4-FFF2-40B4-BE49-F238E27FC236}">
                                <a16:creationId xmlns:a16="http://schemas.microsoft.com/office/drawing/2014/main" id="{115C6520-73FB-46D5-8080-527D04466FD1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032008" y="842012"/>
                            <a:ext cx="788461" cy="5460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  <p:pic>
                        <p:nvPicPr>
                          <p:cNvPr id="123" name="Picture 14" descr="cabbage clipart lettus">
                            <a:extLst>
                              <a:ext uri="{FF2B5EF4-FFF2-40B4-BE49-F238E27FC236}">
                                <a16:creationId xmlns:a16="http://schemas.microsoft.com/office/drawing/2014/main" id="{FAE34BDC-02A5-48C3-B53A-DDF2B5E0820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5">
                                    <a14:imgEffect>
                                      <a14:backgroundRemoval t="10000" b="90000" l="10000" r="9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1793716" y="842012"/>
                            <a:ext cx="788461" cy="546065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grpSp>
                    <p:pic>
                      <p:nvPicPr>
                        <p:cNvPr id="127" name="Picture 14" descr="cabbage clipart lettus">
                          <a:extLst>
                            <a:ext uri="{FF2B5EF4-FFF2-40B4-BE49-F238E27FC236}">
                              <a16:creationId xmlns:a16="http://schemas.microsoft.com/office/drawing/2014/main" id="{37DE0427-F8E2-4E83-8BD0-E4D0CC5B18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93307" y="1613376"/>
                          <a:ext cx="788461" cy="5460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29" name="Picture 14" descr="cabbage clipart lettus">
                          <a:extLst>
                            <a:ext uri="{FF2B5EF4-FFF2-40B4-BE49-F238E27FC236}">
                              <a16:creationId xmlns:a16="http://schemas.microsoft.com/office/drawing/2014/main" id="{1A21CF36-26A7-4BB6-AA6B-23958556E91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12866" y="1642413"/>
                          <a:ext cx="788461" cy="5460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0" name="Picture 14" descr="cabbage clipart lettus">
                          <a:extLst>
                            <a:ext uri="{FF2B5EF4-FFF2-40B4-BE49-F238E27FC236}">
                              <a16:creationId xmlns:a16="http://schemas.microsoft.com/office/drawing/2014/main" id="{6C601D61-DB51-4C69-8776-938D54CC9E4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93858" y="1613376"/>
                          <a:ext cx="788461" cy="5460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  <p:pic>
                      <p:nvPicPr>
                        <p:cNvPr id="132" name="Picture 14" descr="cabbage clipart lettus">
                          <a:extLst>
                            <a:ext uri="{FF2B5EF4-FFF2-40B4-BE49-F238E27FC236}">
                              <a16:creationId xmlns:a16="http://schemas.microsoft.com/office/drawing/2014/main" id="{1F0A8836-3E22-4CB1-9808-ED5332878B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5">
                                  <a14:imgEffect>
                                    <a14:backgroundRemoval t="10000" b="90000" l="10000" r="9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55566" y="1613376"/>
                          <a:ext cx="788461" cy="54606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grpSp>
                  <p:pic>
                    <p:nvPicPr>
                      <p:cNvPr id="136" name="Picture 14" descr="cabbage clipart lettus">
                        <a:extLst>
                          <a:ext uri="{FF2B5EF4-FFF2-40B4-BE49-F238E27FC236}">
                            <a16:creationId xmlns:a16="http://schemas.microsoft.com/office/drawing/2014/main" id="{538C2E1E-BA01-451D-A40B-F782EF99480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6509" y="2347096"/>
                        <a:ext cx="788461" cy="546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38" name="Picture 14" descr="cabbage clipart lettus">
                        <a:extLst>
                          <a:ext uri="{FF2B5EF4-FFF2-40B4-BE49-F238E27FC236}">
                            <a16:creationId xmlns:a16="http://schemas.microsoft.com/office/drawing/2014/main" id="{2BF38CC0-89DE-4B67-B49A-A552CDFC1C4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86068" y="2376133"/>
                        <a:ext cx="788461" cy="546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39" name="Picture 14" descr="cabbage clipart lettus">
                        <a:extLst>
                          <a:ext uri="{FF2B5EF4-FFF2-40B4-BE49-F238E27FC236}">
                            <a16:creationId xmlns:a16="http://schemas.microsoft.com/office/drawing/2014/main" id="{918AE7BC-E5FB-4A2A-8A4B-35FE4B9224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7060" y="2347096"/>
                        <a:ext cx="788461" cy="546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  <p:pic>
                    <p:nvPicPr>
                      <p:cNvPr id="141" name="Picture 14" descr="cabbage clipart lettus">
                        <a:extLst>
                          <a:ext uri="{FF2B5EF4-FFF2-40B4-BE49-F238E27FC236}">
                            <a16:creationId xmlns:a16="http://schemas.microsoft.com/office/drawing/2014/main" id="{A32D557A-1A40-4FE0-AC83-F016221E42B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5">
                                <a14:imgEffect>
                                  <a14:backgroundRemoval t="10000" b="90000" l="10000" r="9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28768" y="2347096"/>
                        <a:ext cx="788461" cy="54606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grpSp>
                <p:pic>
                  <p:nvPicPr>
                    <p:cNvPr id="145" name="Picture 14" descr="cabbage clipart lettus">
                      <a:extLst>
                        <a:ext uri="{FF2B5EF4-FFF2-40B4-BE49-F238E27FC236}">
                          <a16:creationId xmlns:a16="http://schemas.microsoft.com/office/drawing/2014/main" id="{FFC476EB-5173-4DDE-97BA-C82E1E9F5E2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021235" y="3080695"/>
                      <a:ext cx="788461" cy="5460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47" name="Picture 14" descr="cabbage clipart lettus">
                      <a:extLst>
                        <a:ext uri="{FF2B5EF4-FFF2-40B4-BE49-F238E27FC236}">
                          <a16:creationId xmlns:a16="http://schemas.microsoft.com/office/drawing/2014/main" id="{599CF752-45B0-45EC-8211-C00F714017D7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9840794" y="3109732"/>
                      <a:ext cx="788461" cy="5460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48" name="Picture 14" descr="cabbage clipart lettus">
                      <a:extLst>
                        <a:ext uri="{FF2B5EF4-FFF2-40B4-BE49-F238E27FC236}">
                          <a16:creationId xmlns:a16="http://schemas.microsoft.com/office/drawing/2014/main" id="{5162B15D-BEA8-4C7A-AC08-A3A757D88D84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0621786" y="3080695"/>
                      <a:ext cx="788461" cy="5460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150" name="Picture 14" descr="cabbage clipart lettus">
                      <a:extLst>
                        <a:ext uri="{FF2B5EF4-FFF2-40B4-BE49-F238E27FC236}">
                          <a16:creationId xmlns:a16="http://schemas.microsoft.com/office/drawing/2014/main" id="{484071EC-087E-4B45-BDAB-FF16A67346C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>
                      <a:extLst>
                        <a:ext uri="{BEBA8EAE-BF5A-486C-A8C5-ECC9F3942E4B}">
                          <a14:imgProps xmlns:a14="http://schemas.microsoft.com/office/drawing/2010/main">
                            <a14:imgLayer r:embed="rId5">
                              <a14:imgEffect>
                                <a14:backgroundRemoval t="10000" b="90000" l="10000" r="9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1383494" y="3080695"/>
                      <a:ext cx="788461" cy="5460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54" name="Picture 14" descr="cabbage clipart lettus">
                    <a:extLst>
                      <a:ext uri="{FF2B5EF4-FFF2-40B4-BE49-F238E27FC236}">
                        <a16:creationId xmlns:a16="http://schemas.microsoft.com/office/drawing/2014/main" id="{F7FB582C-E443-4563-8051-CAD72C7C03D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8998929" y="3814584"/>
                    <a:ext cx="788461" cy="546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6" name="Picture 14" descr="cabbage clipart lettus">
                    <a:extLst>
                      <a:ext uri="{FF2B5EF4-FFF2-40B4-BE49-F238E27FC236}">
                        <a16:creationId xmlns:a16="http://schemas.microsoft.com/office/drawing/2014/main" id="{B7B155F3-34DF-4049-8138-AB5EBBEED18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818488" y="3843621"/>
                    <a:ext cx="788461" cy="546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7" name="Picture 14" descr="cabbage clipart lettus">
                    <a:extLst>
                      <a:ext uri="{FF2B5EF4-FFF2-40B4-BE49-F238E27FC236}">
                        <a16:creationId xmlns:a16="http://schemas.microsoft.com/office/drawing/2014/main" id="{E3EB15E9-C063-43FF-AF80-2A4CB881FAD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599480" y="3814584"/>
                    <a:ext cx="788461" cy="546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59" name="Picture 14" descr="cabbage clipart lettus">
                    <a:extLst>
                      <a:ext uri="{FF2B5EF4-FFF2-40B4-BE49-F238E27FC236}">
                        <a16:creationId xmlns:a16="http://schemas.microsoft.com/office/drawing/2014/main" id="{E28C2D7D-1342-4A43-A4C9-FEFE0EE7DF5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10000" b="90000" l="10000" r="9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361188" y="3814584"/>
                    <a:ext cx="788461" cy="5460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pic>
              <p:nvPicPr>
                <p:cNvPr id="3073" name="Picture 14" descr="cabbage clipart lettus">
                  <a:extLst>
                    <a:ext uri="{FF2B5EF4-FFF2-40B4-BE49-F238E27FC236}">
                      <a16:creationId xmlns:a16="http://schemas.microsoft.com/office/drawing/2014/main" id="{D0210AD4-6EED-4F87-837A-394A387A4DF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059040" y="4604163"/>
                  <a:ext cx="788461" cy="546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5" name="Picture 14" descr="cabbage clipart lettus">
                  <a:extLst>
                    <a:ext uri="{FF2B5EF4-FFF2-40B4-BE49-F238E27FC236}">
                      <a16:creationId xmlns:a16="http://schemas.microsoft.com/office/drawing/2014/main" id="{99462BF0-3345-4783-8A73-B33DECCE2B2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78599" y="4633200"/>
                  <a:ext cx="788461" cy="546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6" name="Picture 14" descr="cabbage clipart lettus">
                  <a:extLst>
                    <a:ext uri="{FF2B5EF4-FFF2-40B4-BE49-F238E27FC236}">
                      <a16:creationId xmlns:a16="http://schemas.microsoft.com/office/drawing/2014/main" id="{0C4782E3-6364-4C0C-BCE6-605EC0E749D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659591" y="4604163"/>
                  <a:ext cx="788461" cy="546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077" name="Picture 14" descr="cabbage clipart lettus">
                  <a:extLst>
                    <a:ext uri="{FF2B5EF4-FFF2-40B4-BE49-F238E27FC236}">
                      <a16:creationId xmlns:a16="http://schemas.microsoft.com/office/drawing/2014/main" id="{4B95879F-B0CD-4BDA-91D3-C0856363353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421299" y="4604163"/>
                  <a:ext cx="788461" cy="546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3079" name="Picture 14" descr="cabbage clipart lettus">
                <a:extLst>
                  <a:ext uri="{FF2B5EF4-FFF2-40B4-BE49-F238E27FC236}">
                    <a16:creationId xmlns:a16="http://schemas.microsoft.com/office/drawing/2014/main" id="{32B06FAA-91A4-4F40-A6FB-4F7DD2D8B6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04041" y="5354026"/>
                <a:ext cx="788461" cy="546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0" name="Picture 14" descr="cabbage clipart lettus">
                <a:extLst>
                  <a:ext uri="{FF2B5EF4-FFF2-40B4-BE49-F238E27FC236}">
                    <a16:creationId xmlns:a16="http://schemas.microsoft.com/office/drawing/2014/main" id="{47E01534-D502-46C8-B144-BDEE928697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23600" y="5383063"/>
                <a:ext cx="788461" cy="546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1" name="Picture 14" descr="cabbage clipart lettus">
                <a:extLst>
                  <a:ext uri="{FF2B5EF4-FFF2-40B4-BE49-F238E27FC236}">
                    <a16:creationId xmlns:a16="http://schemas.microsoft.com/office/drawing/2014/main" id="{F79BEE16-D4EE-4F4D-B902-5E474E9BAB0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704592" y="5354026"/>
                <a:ext cx="788461" cy="546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82" name="Picture 14" descr="cabbage clipart lettus">
                <a:extLst>
                  <a:ext uri="{FF2B5EF4-FFF2-40B4-BE49-F238E27FC236}">
                    <a16:creationId xmlns:a16="http://schemas.microsoft.com/office/drawing/2014/main" id="{A941C856-00B9-4FA8-B8FB-F0C29D9CDB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66300" y="5354026"/>
                <a:ext cx="788461" cy="5460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084" name="Picture 14" descr="cabbage clipart lettus">
              <a:extLst>
                <a:ext uri="{FF2B5EF4-FFF2-40B4-BE49-F238E27FC236}">
                  <a16:creationId xmlns:a16="http://schemas.microsoft.com/office/drawing/2014/main" id="{056F90D6-AC7D-45AA-B17A-8D84D1549B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3390" y="6147362"/>
              <a:ext cx="788461" cy="54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5" name="Picture 14" descr="cabbage clipart lettus">
              <a:extLst>
                <a:ext uri="{FF2B5EF4-FFF2-40B4-BE49-F238E27FC236}">
                  <a16:creationId xmlns:a16="http://schemas.microsoft.com/office/drawing/2014/main" id="{FDCE49D1-D09B-42C0-9D78-E8F4CAB709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32949" y="6176399"/>
              <a:ext cx="788461" cy="54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6" name="Picture 14" descr="cabbage clipart lettus">
              <a:extLst>
                <a:ext uri="{FF2B5EF4-FFF2-40B4-BE49-F238E27FC236}">
                  <a16:creationId xmlns:a16="http://schemas.microsoft.com/office/drawing/2014/main" id="{F281505D-CE2B-4864-88D6-5BF9E6E41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3941" y="6147362"/>
              <a:ext cx="788461" cy="54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7" name="Picture 14" descr="cabbage clipart lettus">
              <a:extLst>
                <a:ext uri="{FF2B5EF4-FFF2-40B4-BE49-F238E27FC236}">
                  <a16:creationId xmlns:a16="http://schemas.microsoft.com/office/drawing/2014/main" id="{EB397538-DAFA-409D-B939-90CCD5308F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5649" y="6147362"/>
              <a:ext cx="788461" cy="5460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89" name="תמונה 3088">
            <a:extLst>
              <a:ext uri="{FF2B5EF4-FFF2-40B4-BE49-F238E27FC236}">
                <a16:creationId xmlns:a16="http://schemas.microsoft.com/office/drawing/2014/main" id="{A3153C2E-0B78-4108-96FD-9670F899BA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049" b="95122" l="2353" r="96471">
                        <a14:foregroundMark x1="16471" y1="35976" x2="16471" y2="35976"/>
                        <a14:foregroundMark x1="14118" y1="34756" x2="34706" y2="63415"/>
                        <a14:foregroundMark x1="34706" y1="63415" x2="37059" y2="71341"/>
                        <a14:foregroundMark x1="14706" y1="32927" x2="30000" y2="45122"/>
                        <a14:foregroundMark x1="11176" y1="90854" x2="48235" y2="79268"/>
                        <a14:foregroundMark x1="81765" y1="95122" x2="17647" y2="91463"/>
                        <a14:foregroundMark x1="5294" y1="94512" x2="32941" y2="94512"/>
                        <a14:foregroundMark x1="2941" y1="32317" x2="7059" y2="48171"/>
                        <a14:foregroundMark x1="92353" y1="93293" x2="96471" y2="92073"/>
                        <a14:foregroundMark x1="12353" y1="6707" x2="14118" y2="15244"/>
                        <a14:foregroundMark x1="31176" y1="12195" x2="31176" y2="20122"/>
                        <a14:foregroundMark x1="29412" y1="4268" x2="29412" y2="4268"/>
                        <a14:foregroundMark x1="31765" y1="9756" x2="30588" y2="8537"/>
                        <a14:foregroundMark x1="11176" y1="4878" x2="14706" y2="13415"/>
                        <a14:foregroundMark x1="14118" y1="5488" x2="15882" y2="14024"/>
                        <a14:foregroundMark x1="30000" y1="6707" x2="34706" y2="5488"/>
                        <a14:foregroundMark x1="32353" y1="7927" x2="32353" y2="4878"/>
                        <a14:foregroundMark x1="15294" y1="3049" x2="15294" y2="103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11606" y="5744590"/>
            <a:ext cx="646011" cy="623211"/>
          </a:xfrm>
          <a:prstGeom prst="rect">
            <a:avLst/>
          </a:prstGeom>
        </p:spPr>
      </p:pic>
      <p:grpSp>
        <p:nvGrpSpPr>
          <p:cNvPr id="18" name="קבוצה 17">
            <a:extLst>
              <a:ext uri="{FF2B5EF4-FFF2-40B4-BE49-F238E27FC236}">
                <a16:creationId xmlns:a16="http://schemas.microsoft.com/office/drawing/2014/main" id="{E0F1DFCB-66F8-42D1-BA1E-7AF9C93F3D46}"/>
              </a:ext>
            </a:extLst>
          </p:cNvPr>
          <p:cNvGrpSpPr/>
          <p:nvPr/>
        </p:nvGrpSpPr>
        <p:grpSpPr>
          <a:xfrm>
            <a:off x="6315075" y="3571224"/>
            <a:ext cx="836689" cy="546065"/>
            <a:chOff x="6315075" y="3571224"/>
            <a:chExt cx="836689" cy="546065"/>
          </a:xfrm>
        </p:grpSpPr>
        <p:cxnSp>
          <p:nvCxnSpPr>
            <p:cNvPr id="5" name="מחבר חץ ישר 4">
              <a:extLst>
                <a:ext uri="{FF2B5EF4-FFF2-40B4-BE49-F238E27FC236}">
                  <a16:creationId xmlns:a16="http://schemas.microsoft.com/office/drawing/2014/main" id="{44CDC915-E93C-4E4D-B6C0-E01E94C0EFC0}"/>
                </a:ext>
              </a:extLst>
            </p:cNvPr>
            <p:cNvCxnSpPr/>
            <p:nvPr/>
          </p:nvCxnSpPr>
          <p:spPr>
            <a:xfrm flipV="1">
              <a:off x="6315075" y="3571224"/>
              <a:ext cx="0" cy="546065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מחבר חץ ישר 100">
              <a:extLst>
                <a:ext uri="{FF2B5EF4-FFF2-40B4-BE49-F238E27FC236}">
                  <a16:creationId xmlns:a16="http://schemas.microsoft.com/office/drawing/2014/main" id="{40C6804D-9007-47BD-A3F2-25CA3C97DB87}"/>
                </a:ext>
              </a:extLst>
            </p:cNvPr>
            <p:cNvCxnSpPr>
              <a:cxnSpLocks/>
            </p:cNvCxnSpPr>
            <p:nvPr/>
          </p:nvCxnSpPr>
          <p:spPr>
            <a:xfrm>
              <a:off x="6315075" y="4117289"/>
              <a:ext cx="836689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מציין מיקום תוכן 2">
            <a:extLst>
              <a:ext uri="{FF2B5EF4-FFF2-40B4-BE49-F238E27FC236}">
                <a16:creationId xmlns:a16="http://schemas.microsoft.com/office/drawing/2014/main" id="{9570DB94-334F-468F-97EE-0240EB8AF018}"/>
              </a:ext>
            </a:extLst>
          </p:cNvPr>
          <p:cNvSpPr txBox="1">
            <a:spLocks/>
          </p:cNvSpPr>
          <p:nvPr/>
        </p:nvSpPr>
        <p:spPr>
          <a:xfrm>
            <a:off x="843620" y="4332440"/>
            <a:ext cx="4047119" cy="159668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 vector that you can 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Go to any lattice with </a:t>
            </a:r>
          </a:p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It.</a:t>
            </a:r>
          </a:p>
        </p:txBody>
      </p:sp>
      <p:cxnSp>
        <p:nvCxnSpPr>
          <p:cNvPr id="107" name="מחבר חץ ישר 106">
            <a:extLst>
              <a:ext uri="{FF2B5EF4-FFF2-40B4-BE49-F238E27FC236}">
                <a16:creationId xmlns:a16="http://schemas.microsoft.com/office/drawing/2014/main" id="{A9336617-BB7A-4AAE-BD87-6CFBEAF837E8}"/>
              </a:ext>
            </a:extLst>
          </p:cNvPr>
          <p:cNvCxnSpPr>
            <a:cxnSpLocks/>
          </p:cNvCxnSpPr>
          <p:nvPr/>
        </p:nvCxnSpPr>
        <p:spPr>
          <a:xfrm flipV="1">
            <a:off x="9363423" y="1133475"/>
            <a:ext cx="799752" cy="44411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מחבר חץ ישר 108">
            <a:extLst>
              <a:ext uri="{FF2B5EF4-FFF2-40B4-BE49-F238E27FC236}">
                <a16:creationId xmlns:a16="http://schemas.microsoft.com/office/drawing/2014/main" id="{6481D7F3-D49D-44EC-9C72-3C72CE29A007}"/>
              </a:ext>
            </a:extLst>
          </p:cNvPr>
          <p:cNvCxnSpPr>
            <a:cxnSpLocks/>
          </p:cNvCxnSpPr>
          <p:nvPr/>
        </p:nvCxnSpPr>
        <p:spPr>
          <a:xfrm flipV="1">
            <a:off x="9363423" y="1864964"/>
            <a:ext cx="875952" cy="370965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מציין מיקום תוכן 2">
            <a:extLst>
              <a:ext uri="{FF2B5EF4-FFF2-40B4-BE49-F238E27FC236}">
                <a16:creationId xmlns:a16="http://schemas.microsoft.com/office/drawing/2014/main" id="{718B74C6-2B04-44D0-AA21-34A6F8280C51}"/>
              </a:ext>
            </a:extLst>
          </p:cNvPr>
          <p:cNvSpPr txBox="1">
            <a:spLocks/>
          </p:cNvSpPr>
          <p:nvPr/>
        </p:nvSpPr>
        <p:spPr>
          <a:xfrm>
            <a:off x="6387013" y="3560507"/>
            <a:ext cx="1032805" cy="54606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Good</a:t>
            </a:r>
          </a:p>
        </p:txBody>
      </p:sp>
      <p:sp>
        <p:nvSpPr>
          <p:cNvPr id="17" name="מציין מיקום תוכן 2">
            <a:extLst>
              <a:ext uri="{FF2B5EF4-FFF2-40B4-BE49-F238E27FC236}">
                <a16:creationId xmlns:a16="http://schemas.microsoft.com/office/drawing/2014/main" id="{940D8875-3B91-481F-9958-5EEB6BB3EFED}"/>
              </a:ext>
            </a:extLst>
          </p:cNvPr>
          <p:cNvSpPr txBox="1">
            <a:spLocks/>
          </p:cNvSpPr>
          <p:nvPr/>
        </p:nvSpPr>
        <p:spPr>
          <a:xfrm>
            <a:off x="9759490" y="3512705"/>
            <a:ext cx="1032805" cy="546065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>
            <a:lvl1pPr marL="228600" indent="-228600" algn="r" defTabSz="914400" rtl="1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Font typeface="Arial" panose="020B0604020202020204" pitchFamily="34" charset="0"/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62462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1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bstract background | free vectors | UI Download">
            <a:extLst>
              <a:ext uri="{FF2B5EF4-FFF2-40B4-BE49-F238E27FC236}">
                <a16:creationId xmlns:a16="http://schemas.microsoft.com/office/drawing/2014/main" id="{37FC37DF-243D-4EF3-A87B-970DDF4BE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2DC9D1D5-6CA8-4646-8262-C72BB54DE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>
                <a:effectLst/>
                <a:latin typeface="Cavolini" panose="03000502040302020204" pitchFamily="66" charset="0"/>
                <a:ea typeface="Calibri" panose="020F0502020204030204" pitchFamily="34" charset="0"/>
              </a:rPr>
              <a:t>lattice-based</a:t>
            </a:r>
            <a:endParaRPr lang="he-IL" dirty="0">
              <a:latin typeface="Cavolini" panose="03000502040302020204" pitchFamily="66" charset="0"/>
            </a:endParaRP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A925A7-6646-4FF6-B16A-A69376234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09652" cy="4277001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endParaRPr lang="en-US" sz="2400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Good base:</a:t>
            </a:r>
            <a:r>
              <a:rPr lang="en-US" sz="2400" b="1" dirty="0">
                <a:latin typeface="Cavolini" panose="03000502040302020204" pitchFamily="66" charset="0"/>
                <a:ea typeface="Calibri" panose="020F0502020204030204" pitchFamily="34" charset="0"/>
              </a:rPr>
              <a:t> 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short and almost orthogonal.</a:t>
            </a:r>
          </a:p>
          <a:p>
            <a:pPr marL="0" indent="0" algn="l" rtl="0">
              <a:buNone/>
            </a:pP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Allows to efficiently solve the closest vector problem.</a:t>
            </a:r>
          </a:p>
          <a:p>
            <a:pPr marL="0" indent="0" algn="l" rtl="0">
              <a:buNone/>
            </a:pPr>
            <a:endParaRPr lang="en-US" sz="2400" u="sng" dirty="0">
              <a:latin typeface="Cavolini" panose="03000502040302020204" pitchFamily="66" charset="0"/>
              <a:ea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2400" u="sng" dirty="0">
                <a:latin typeface="Cavolini" panose="03000502040302020204" pitchFamily="66" charset="0"/>
                <a:ea typeface="Calibri" panose="020F0502020204030204" pitchFamily="34" charset="0"/>
              </a:rPr>
              <a:t>Bad base</a:t>
            </a:r>
            <a:r>
              <a:rPr lang="en-US" sz="2400" dirty="0">
                <a:latin typeface="Cavolini" panose="03000502040302020204" pitchFamily="66" charset="0"/>
                <a:ea typeface="Calibri" panose="020F0502020204030204" pitchFamily="34" charset="0"/>
              </a:rPr>
              <a:t>: the opposite. </a:t>
            </a:r>
          </a:p>
        </p:txBody>
      </p:sp>
    </p:spTree>
    <p:extLst>
      <p:ext uri="{BB962C8B-B14F-4D97-AF65-F5344CB8AC3E}">
        <p14:creationId xmlns:p14="http://schemas.microsoft.com/office/powerpoint/2010/main" val="20156023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</TotalTime>
  <Words>1340</Words>
  <Application>Microsoft Office PowerPoint</Application>
  <PresentationFormat>מסך רחב</PresentationFormat>
  <Paragraphs>228</Paragraphs>
  <Slides>34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Cavolini</vt:lpstr>
      <vt:lpstr>ערכת נושא Office</vt:lpstr>
      <vt:lpstr>FrodoKEM</vt:lpstr>
      <vt:lpstr>Introduction</vt:lpstr>
      <vt:lpstr>Symmetric encryption </vt:lpstr>
      <vt:lpstr>Asymmetric encryption </vt:lpstr>
      <vt:lpstr>Key-encapsulation</vt:lpstr>
      <vt:lpstr>Key-encapsulation</vt:lpstr>
      <vt:lpstr>Post quantum families</vt:lpstr>
      <vt:lpstr>lattice-based</vt:lpstr>
      <vt:lpstr>lattice-based</vt:lpstr>
      <vt:lpstr>lattice-based</vt:lpstr>
      <vt:lpstr>lattice-based</vt:lpstr>
      <vt:lpstr>Learning with errors</vt:lpstr>
      <vt:lpstr>Learning with errors</vt:lpstr>
      <vt:lpstr>Learning with errors</vt:lpstr>
      <vt:lpstr>Learning with errors</vt:lpstr>
      <vt:lpstr>LWE - Generating the public key </vt:lpstr>
      <vt:lpstr>LWE - Keys</vt:lpstr>
      <vt:lpstr>LWE - Encryption</vt:lpstr>
      <vt:lpstr>LWE - Decryption</vt:lpstr>
      <vt:lpstr>Key generation</vt:lpstr>
      <vt:lpstr>Encapsulation</vt:lpstr>
      <vt:lpstr>Decapsulation</vt:lpstr>
      <vt:lpstr>Attacks</vt:lpstr>
      <vt:lpstr>Side-channel attack</vt:lpstr>
      <vt:lpstr>Simple Side-channel attack</vt:lpstr>
      <vt:lpstr>Simple Side-channel attack</vt:lpstr>
      <vt:lpstr>Weak point</vt:lpstr>
      <vt:lpstr>Weak point</vt:lpstr>
      <vt:lpstr>So how would you fix the function?</vt:lpstr>
      <vt:lpstr>מצגת של PowerPoint‏</vt:lpstr>
      <vt:lpstr>Advantages</vt:lpstr>
      <vt:lpstr>Disadvantages</vt:lpstr>
      <vt:lpstr>Compare to other NIST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FrodoKEM</dc:title>
  <dc:creator>May B</dc:creator>
  <cp:lastModifiedBy>May B</cp:lastModifiedBy>
  <cp:revision>1</cp:revision>
  <dcterms:created xsi:type="dcterms:W3CDTF">2020-11-04T07:47:18Z</dcterms:created>
  <dcterms:modified xsi:type="dcterms:W3CDTF">2020-11-10T19:19:17Z</dcterms:modified>
</cp:coreProperties>
</file>